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7" r:id="rId1"/>
  </p:sldMasterIdLst>
  <p:notesMasterIdLst>
    <p:notesMasterId r:id="rId25"/>
  </p:notesMasterIdLst>
  <p:sldIdLst>
    <p:sldId id="256" r:id="rId2"/>
    <p:sldId id="257" r:id="rId3"/>
    <p:sldId id="282" r:id="rId4"/>
    <p:sldId id="283" r:id="rId5"/>
    <p:sldId id="284" r:id="rId6"/>
    <p:sldId id="259" r:id="rId7"/>
    <p:sldId id="260" r:id="rId8"/>
    <p:sldId id="263" r:id="rId9"/>
    <p:sldId id="264" r:id="rId10"/>
    <p:sldId id="266" r:id="rId11"/>
    <p:sldId id="267" r:id="rId12"/>
    <p:sldId id="269" r:id="rId13"/>
    <p:sldId id="268" r:id="rId14"/>
    <p:sldId id="271" r:id="rId15"/>
    <p:sldId id="270" r:id="rId16"/>
    <p:sldId id="272" r:id="rId17"/>
    <p:sldId id="273" r:id="rId18"/>
    <p:sldId id="274" r:id="rId19"/>
    <p:sldId id="276" r:id="rId20"/>
    <p:sldId id="277" r:id="rId21"/>
    <p:sldId id="279" r:id="rId22"/>
    <p:sldId id="280" r:id="rId23"/>
    <p:sldId id="281" r:id="rId24"/>
  </p:sldIdLst>
  <p:sldSz cx="9144000" cy="5143500" type="screen16x9"/>
  <p:notesSz cx="6858000" cy="9144000"/>
  <p:embeddedFontLst>
    <p:embeddedFont>
      <p:font typeface="Open Sans" panose="020B0604020202020204" charset="0"/>
      <p:regular r:id="rId26"/>
      <p:bold r:id="rId27"/>
      <p:italic r:id="rId28"/>
      <p:boldItalic r:id="rId29"/>
    </p:embeddedFont>
    <p:embeddedFont>
      <p:font typeface="Arial Narrow" panose="020B0606020202030204" pitchFamily="34" charset="0"/>
      <p:regular r:id="rId30"/>
      <p:bold r:id="rId31"/>
      <p:italic r:id="rId32"/>
      <p:boldItalic r:id="rId33"/>
    </p:embeddedFont>
    <p:embeddedFont>
      <p:font typeface="Roboto" panose="020B0604020202020204" charset="0"/>
      <p:regular r:id="rId34"/>
      <p:bold r:id="rId35"/>
      <p:italic r:id="rId36"/>
      <p:boldItalic r:id="rId37"/>
    </p:embeddedFont>
    <p:embeddedFont>
      <p:font typeface="Dosis" panose="020B0604020202020204" charset="0"/>
      <p:regular r:id="rId38"/>
      <p:bold r:id="rId39"/>
    </p:embeddedFont>
    <p:embeddedFont>
      <p:font typeface="Calibri" panose="020F0502020204030204" pitchFamily="34" charset="0"/>
      <p:regular r:id="rId40"/>
      <p:bold r:id="rId41"/>
      <p:italic r:id="rId42"/>
      <p:boldItalic r:id="rId43"/>
    </p:embeddedFont>
    <p:embeddedFont>
      <p:font typeface="Arvo" panose="020B0604020202020204" charset="0"/>
      <p:regular r:id="rId44"/>
      <p:bold r:id="rId45"/>
      <p:italic r:id="rId46"/>
      <p:boldItalic r:id="rId47"/>
    </p:embeddedFont>
    <p:embeddedFont>
      <p:font typeface="Roboto Medium" panose="020B0604020202020204" charset="0"/>
      <p:regular r:id="rId48"/>
      <p:bold r:id="rId49"/>
      <p:italic r:id="rId50"/>
      <p:boldItalic r:id="rId51"/>
    </p:embeddedFont>
    <p:embeddedFont>
      <p:font typeface="Roboto Light" panose="020B0604020202020204" charset="0"/>
      <p:regular r:id="rId52"/>
      <p:bold r:id="rId53"/>
      <p:italic r:id="rId54"/>
      <p:boldItalic r:id="rId55"/>
    </p:embeddedFont>
    <p:embeddedFont>
      <p:font typeface="Roboto Condensed Light" panose="020B0604020202020204" charset="0"/>
      <p:regular r:id="rId56"/>
      <p:bold r:id="rId57"/>
      <p:italic r:id="rId58"/>
      <p:boldItalic r:id="rId59"/>
    </p:embeddedFont>
    <p:embeddedFont>
      <p:font typeface="Roboto Condensed" panose="020B060402020202020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7" d="100"/>
          <a:sy n="127" d="100"/>
        </p:scale>
        <p:origin x="108" y="1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font" Target="fonts/font22.fntdata"/><Relationship Id="rId50" Type="http://schemas.openxmlformats.org/officeDocument/2006/relationships/font" Target="fonts/font25.fntdata"/><Relationship Id="rId55" Type="http://schemas.openxmlformats.org/officeDocument/2006/relationships/font" Target="fonts/font30.fntdata"/><Relationship Id="rId63" Type="http://schemas.openxmlformats.org/officeDocument/2006/relationships/font" Target="fonts/font3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3" Type="http://schemas.openxmlformats.org/officeDocument/2006/relationships/font" Target="fonts/font28.fntdata"/><Relationship Id="rId58" Type="http://schemas.openxmlformats.org/officeDocument/2006/relationships/font" Target="fonts/font33.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font" Target="fonts/font24.fntdata"/><Relationship Id="rId57" Type="http://schemas.openxmlformats.org/officeDocument/2006/relationships/font" Target="fonts/font32.fntdata"/><Relationship Id="rId61" Type="http://schemas.openxmlformats.org/officeDocument/2006/relationships/font" Target="fonts/font3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52" Type="http://schemas.openxmlformats.org/officeDocument/2006/relationships/font" Target="fonts/font27.fntdata"/><Relationship Id="rId60" Type="http://schemas.openxmlformats.org/officeDocument/2006/relationships/font" Target="fonts/font35.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font" Target="fonts/font23.fntdata"/><Relationship Id="rId56" Type="http://schemas.openxmlformats.org/officeDocument/2006/relationships/font" Target="fonts/font31.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2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59" Type="http://schemas.openxmlformats.org/officeDocument/2006/relationships/font" Target="fonts/font34.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6.fntdata"/><Relationship Id="rId54" Type="http://schemas.openxmlformats.org/officeDocument/2006/relationships/font" Target="fonts/font29.fntdata"/><Relationship Id="rId62" Type="http://schemas.openxmlformats.org/officeDocument/2006/relationships/font" Target="fonts/font3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299"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ommunity.fema.gov/PreparednessConnect/s/article/Disaster-Assistance-vs-Flood-Insurance-Do-You-Know-the-Difference#:~:text=Payout%3A%20Federal%20disaster%20assistance%20often%20comes%20in%20the,household%2C%20or%20a%20Small%20Business%20Administration%20%28SBA%29%20loa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floodsmart.gov/elevation-certificate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569df1f7c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g569df1f7cd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000"/>
              <a:t>Thank you all for being here today. </a:t>
            </a:r>
            <a:endParaRPr sz="1000"/>
          </a:p>
          <a:p>
            <a:pPr marL="0" lvl="0" indent="0" algn="l" rtl="0">
              <a:lnSpc>
                <a:spcPct val="115000"/>
              </a:lnSpc>
              <a:spcBef>
                <a:spcPts val="0"/>
              </a:spcBef>
              <a:spcAft>
                <a:spcPts val="0"/>
              </a:spcAft>
              <a:buClr>
                <a:schemeClr val="dk1"/>
              </a:buClr>
              <a:buSzPts val="1100"/>
              <a:buFont typeface="Arial"/>
              <a:buNone/>
            </a:pPr>
            <a:r>
              <a:rPr lang="en-US" sz="1000"/>
              <a:t>This session is getting recorded, so if anyone has to jump early we will be sending the live recording afterwards.</a:t>
            </a:r>
            <a:endParaRPr sz="1000"/>
          </a:p>
          <a:p>
            <a:pPr marL="0" lvl="0" indent="0" algn="l" rtl="0">
              <a:lnSpc>
                <a:spcPct val="115000"/>
              </a:lnSpc>
              <a:spcBef>
                <a:spcPts val="0"/>
              </a:spcBef>
              <a:spcAft>
                <a:spcPts val="0"/>
              </a:spcAft>
              <a:buClr>
                <a:schemeClr val="dk1"/>
              </a:buClr>
              <a:buSzPts val="1100"/>
              <a:buFont typeface="Arial"/>
              <a:buNone/>
            </a:pPr>
            <a:r>
              <a:rPr lang="en-US" sz="1000"/>
              <a:t>During this presentation feel free to share questions in the chat and we will get to them at the end of the presentation. Also if there’s anyone in the audience that has survived a storm event in the past, please add to the chat measures that you have taken that have worked for you so we can continue to learn and expand our education on disaster preparedness together. </a:t>
            </a:r>
            <a:endParaRPr sz="1000"/>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Clr>
                <a:schemeClr val="dk1"/>
              </a:buClr>
              <a:buSzPts val="1100"/>
              <a:buFont typeface="Arial"/>
              <a:buNone/>
            </a:pPr>
            <a:r>
              <a:rPr lang="en-US" sz="1000"/>
              <a:t>My name is ___________.  </a:t>
            </a:r>
            <a:endParaRPr sz="1000"/>
          </a:p>
          <a:p>
            <a:pPr marL="0" lvl="0" indent="0" algn="l" rtl="0">
              <a:spcBef>
                <a:spcPts val="0"/>
              </a:spcBef>
              <a:spcAft>
                <a:spcPts val="0"/>
              </a:spcAft>
              <a:buClr>
                <a:schemeClr val="dk1"/>
              </a:buClr>
              <a:buSzPts val="1100"/>
              <a:buFont typeface="Arial"/>
              <a:buNone/>
            </a:pPr>
            <a:r>
              <a:rPr lang="en-US" sz="1000"/>
              <a:t>I’m SBP’s ___________________________.</a:t>
            </a:r>
            <a:endParaRPr sz="1000"/>
          </a:p>
          <a:p>
            <a:pPr marL="0" lvl="0" indent="0" algn="l" rtl="0">
              <a:spcBef>
                <a:spcPts val="0"/>
              </a:spcBef>
              <a:spcAft>
                <a:spcPts val="0"/>
              </a:spcAft>
              <a:buClr>
                <a:schemeClr val="dk1"/>
              </a:buClr>
              <a:buSzPts val="1100"/>
              <a:buFont typeface="Arial"/>
              <a:buNone/>
            </a:pPr>
            <a:r>
              <a:rPr lang="en-US" sz="1000"/>
              <a:t>My background in ________________ and _______________.</a:t>
            </a:r>
            <a:endParaRPr sz="1000"/>
          </a:p>
          <a:p>
            <a:pPr marL="0" lvl="0" indent="0" algn="l" rtl="0">
              <a:spcBef>
                <a:spcPts val="0"/>
              </a:spcBef>
              <a:spcAft>
                <a:spcPts val="0"/>
              </a:spcAft>
              <a:buClr>
                <a:schemeClr val="dk1"/>
              </a:buClr>
              <a:buSzPts val="1100"/>
              <a:buFont typeface="Arial"/>
              <a:buNone/>
            </a:pPr>
            <a:endParaRPr sz="1000"/>
          </a:p>
          <a:p>
            <a:pPr marL="0" lvl="0" indent="0" algn="l" rtl="0">
              <a:lnSpc>
                <a:spcPct val="115000"/>
              </a:lnSpc>
              <a:spcBef>
                <a:spcPts val="0"/>
              </a:spcBef>
              <a:spcAft>
                <a:spcPts val="0"/>
              </a:spcAft>
              <a:buClr>
                <a:schemeClr val="dk1"/>
              </a:buClr>
              <a:buSzPts val="1100"/>
              <a:buFont typeface="Arial"/>
              <a:buNone/>
            </a:pPr>
            <a:r>
              <a:rPr lang="en-US" sz="1000"/>
              <a:t>I’m very excited to have the opportunity today to chat with you all about disaster preparedness and key actions that can be taken at the household level to increase personal resilience and be prepared for the next storm. The purpose and the principles behind this presentation are to teach you practices and plans that you can put into place so there’s a more calm and predictable approach to resolving the problems flowing from disasters. If there’s a plan in place and these measures are taken, the impact will be less severe on you and those that you care about. </a:t>
            </a:r>
            <a:endParaRPr sz="1000"/>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2a4d3202fe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g22a4d3202fe_1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000"/>
              <a:t>At SBP, we advocate for everyone to have flood insurance coverage. Insurance is actually cheaper for those outside mandatory purchase zones.  Still at risk because of what already mentioned that flood maps not accurate.  Just as important to purchase insurance if you have risks according to riskfactor.com</a:t>
            </a:r>
            <a:endParaRPr sz="1000"/>
          </a:p>
          <a:p>
            <a:pPr marL="0" marR="0" lvl="0" indent="0" algn="l" rtl="0">
              <a:lnSpc>
                <a:spcPct val="100000"/>
              </a:lnSpc>
              <a:spcBef>
                <a:spcPts val="0"/>
              </a:spcBef>
              <a:spcAft>
                <a:spcPts val="0"/>
              </a:spcAft>
              <a:buClr>
                <a:srgbClr val="000000"/>
              </a:buClr>
              <a:buSzPts val="1400"/>
              <a:buFont typeface="Arial"/>
              <a:buNone/>
            </a:pPr>
            <a:endParaRPr sz="1000"/>
          </a:p>
          <a:p>
            <a:pPr marL="0" marR="0" lvl="0" indent="0" algn="l" rtl="0">
              <a:lnSpc>
                <a:spcPct val="100000"/>
              </a:lnSpc>
              <a:spcBef>
                <a:spcPts val="0"/>
              </a:spcBef>
              <a:spcAft>
                <a:spcPts val="0"/>
              </a:spcAft>
              <a:buClr>
                <a:srgbClr val="000000"/>
              </a:buClr>
              <a:buSzPts val="1400"/>
              <a:buFont typeface="Arial"/>
              <a:buNone/>
            </a:pPr>
            <a:r>
              <a:rPr lang="en-US" sz="1000"/>
              <a:t>Statistics: </a:t>
            </a:r>
            <a:r>
              <a:rPr lang="en-US" u="sng">
                <a:solidFill>
                  <a:schemeClr val="hlink"/>
                </a:solidFill>
                <a:hlinkClick r:id="rId3"/>
              </a:rPr>
              <a:t>Disaster Assistance vs. Flood Insurance: Do You Know the Difference? (fema.gov)</a:t>
            </a:r>
            <a:r>
              <a:rPr lang="en-US" sz="1000"/>
              <a:t> </a:t>
            </a:r>
            <a:endParaRPr sz="1000"/>
          </a:p>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67f6ef3de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267f6ef3de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67f6ef3de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267f6ef3de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8fe3e13495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18fe3e13495_0_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000"/>
              <a:t>As of 2020 according to the INsurance Information Institute, the average homeowners policy cost $1500 in AL</a:t>
            </a:r>
            <a:endParaRPr sz="1000"/>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Clr>
                <a:schemeClr val="dk1"/>
              </a:buClr>
              <a:buSzPts val="1100"/>
              <a:buFont typeface="Arial"/>
              <a:buNone/>
            </a:pPr>
            <a:r>
              <a:rPr lang="en-US" sz="1000"/>
              <a:t>It’s important to know the basics of what’s in your insurance policy. These are the standard parts and what you’ll have coverage for. For renters, know that your landlord’s insurance will only cover the structure of your apartment building or rental home—not the stuff inside that you own.  You’ll need your own renters insurance policy.</a:t>
            </a:r>
            <a:endParaRPr sz="1000"/>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Clr>
                <a:schemeClr val="dk1"/>
              </a:buClr>
              <a:buSzPts val="1100"/>
              <a:buFont typeface="Arial"/>
              <a:buNone/>
            </a:pPr>
            <a:r>
              <a:rPr lang="en-US" sz="1000"/>
              <a:t>Know your policy type. Named peril policies mean you’re covered for losses resulting from the perils specifically listed in your policy and nothing else. All-risk policies cover you for any accidental cause of loss EXCEPT those specifically excluded in your policy.</a:t>
            </a:r>
            <a:endParaRPr sz="1000"/>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Clr>
                <a:schemeClr val="dk1"/>
              </a:buClr>
              <a:buSzPts val="1100"/>
              <a:buFont typeface="Arial"/>
              <a:buNone/>
            </a:pPr>
            <a:r>
              <a:rPr lang="en-US" sz="1000"/>
              <a:t>It’s also critically important to know if you have replacement cost coverage—which will give you enough to replace lost items with those of a similar kind or quality—vs. actual cash value, meaning the value of your items less depreciation, which won’t be enough if you need to replace them.</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8fe3e13495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g18fe3e13495_0_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000"/>
              <a:t>All risk policies have exclusions. Exclusions are </a:t>
            </a:r>
            <a:r>
              <a:rPr lang="en-US" sz="1000">
                <a:solidFill>
                  <a:srgbClr val="111111"/>
                </a:solidFill>
              </a:rPr>
              <a:t>policy provisions that waive coverage for certain types of risks or events</a:t>
            </a:r>
            <a:r>
              <a:rPr lang="en-US" sz="1000"/>
              <a:t>. Unfortunately, many people are unaware that they aren’t already covered for flooding by their existing homeowners or renters policy. Many people are also unaware of the importance that they get covered. It is crucial to take time to understand exclusions in your policy. Don’t be afraid to ask questions and go back to your agent for more details and clarification. Don’t be afraid to ask another trusted source for a second opinion. What matters most here is your understanding, making sure that you’re purchasing exactly what you think you’re purchasing. This is a priority, and while it’s time consuming, it won’t cost you anything to have these conversations to truly understand what is and what isn’t in your policy. </a:t>
            </a:r>
            <a:endParaRPr sz="10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5e103ff87e_0_4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 name="Google Shape;296;g25e103ff87e_0_4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000"/>
              <a:t>Using this online tool you can look at individual pros of policies provided by each company, as well as things to watch for related to property insurance coverage.</a:t>
            </a:r>
            <a:endParaRPr sz="10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569df1f7cd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2" name="Google Shape;312;g569df1f7cd_0_3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000"/>
              <a:t>The national flood insurance program offers most policies in the US.  As federal dollars come in, we’d encourage you to think about how money can be used to help subsidize covering part of or the full cost of policies for the most vulnerable people. </a:t>
            </a:r>
            <a:endParaRPr sz="1000"/>
          </a:p>
          <a:p>
            <a:pPr marL="0" marR="0" lvl="0" indent="0" algn="l" rtl="0">
              <a:lnSpc>
                <a:spcPct val="100000"/>
              </a:lnSpc>
              <a:spcBef>
                <a:spcPts val="0"/>
              </a:spcBef>
              <a:spcAft>
                <a:spcPts val="0"/>
              </a:spcAft>
              <a:buClr>
                <a:srgbClr val="000000"/>
              </a:buClr>
              <a:buSzPts val="1400"/>
              <a:buFont typeface="Arial"/>
              <a:buNone/>
            </a:pPr>
            <a:endParaRPr sz="1000"/>
          </a:p>
          <a:p>
            <a:pPr marL="0" marR="0" lvl="0" indent="0" algn="l" rtl="0">
              <a:lnSpc>
                <a:spcPct val="100000"/>
              </a:lnSpc>
              <a:spcBef>
                <a:spcPts val="0"/>
              </a:spcBef>
              <a:spcAft>
                <a:spcPts val="0"/>
              </a:spcAft>
              <a:buClr>
                <a:srgbClr val="000000"/>
              </a:buClr>
              <a:buSzPts val="1400"/>
              <a:buFont typeface="Arial"/>
              <a:buNone/>
            </a:pPr>
            <a:r>
              <a:rPr lang="en-US" sz="1000"/>
              <a:t>Your homeowners or renters insurance policies do NOT cover flood losses. It’s important for everyone, including those outside the mandatory flood insurance zone, to get flood insurance.</a:t>
            </a:r>
            <a:endParaRPr sz="1000" i="0" u="none" strike="noStrike" cap="none">
              <a:solidFill>
                <a:schemeClr val="dk1"/>
              </a:solidFill>
            </a:endParaRPr>
          </a:p>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8fe3e13495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18fe3e13495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000"/>
              <a:t>I encourage you to speak with your agent about National Flood Insurance Program policies and private flood insurance options in your state, options with both partial coverage and full coverage to know and really understand what you have available to you. </a:t>
            </a:r>
            <a:endParaRPr sz="1000"/>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4c2dd1b8374ee78d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4c2dd1b8374ee78d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1000"/>
              <a:t>Our action items here as it relates to financial preparedness are as follows: first and foremost check to see what is and isn’t covered by your homeowners or renters insurance, make sure you really understand your coverage, and make any necessary changes to ensure that your coverage is sufficient, save money so you can meet your deductibles (which are the amount you are committing to pay out of pocket toward an insured loss), set aside emergency cash, and make a home inventory. I know that that’s easier said than done, especially with inflation it’s hard to even go to the grocery store without spending more than you’re planning to. So I’m not saying this lightly. One suggestion here is to automatically transfer money to an emergency savings account every Friday, once a month, whatever works for you so you never see it and cannot touch it. This will provide a sense of peace and stability during your recovery. The sacrifice now could provide peace of mind later knowing that these measures are in place, but I know that in this financial climate it’s not easy to save money, so I’m again not saying this lightly. It’s certainly a tradeoff. </a:t>
            </a:r>
            <a:endParaRPr sz="1000"/>
          </a:p>
          <a:p>
            <a:pPr marL="0" lvl="0" indent="0" algn="l" rtl="0">
              <a:spcBef>
                <a:spcPts val="1000"/>
              </a:spcBef>
              <a:spcAft>
                <a:spcPts val="0"/>
              </a:spcAft>
              <a:buClr>
                <a:schemeClr val="dk1"/>
              </a:buClr>
              <a:buSzPts val="1100"/>
              <a:buFont typeface="Arial"/>
              <a:buNone/>
            </a:pPr>
            <a:endParaRPr sz="1000"/>
          </a:p>
          <a:p>
            <a:pPr marL="0" lvl="0" indent="0" algn="l" rtl="0">
              <a:spcBef>
                <a:spcPts val="0"/>
              </a:spcBef>
              <a:spcAft>
                <a:spcPts val="0"/>
              </a:spcAft>
              <a:buClr>
                <a:schemeClr val="dk1"/>
              </a:buClr>
              <a:buSzPts val="1100"/>
              <a:buFont typeface="Arial"/>
              <a:buNone/>
            </a:pPr>
            <a:r>
              <a:rPr lang="en-US" sz="1000"/>
              <a:t>If you take these actions, you will be financially protected during the next storm event. </a:t>
            </a:r>
            <a:endParaRPr sz="1000"/>
          </a:p>
          <a:p>
            <a:pPr marL="0" lvl="0" indent="0" algn="l" rtl="0">
              <a:spcBef>
                <a:spcPts val="0"/>
              </a:spcBef>
              <a:spcAft>
                <a:spcPts val="0"/>
              </a:spcAft>
              <a:buClr>
                <a:schemeClr val="dk1"/>
              </a:buClr>
              <a:buSzPts val="1100"/>
              <a:buFont typeface="Arial"/>
              <a:buNone/>
            </a:pPr>
            <a:endParaRPr sz="1200">
              <a:latin typeface="Times New Roman"/>
              <a:ea typeface="Times New Roman"/>
              <a:cs typeface="Times New Roman"/>
              <a:sym typeface="Times New Roman"/>
            </a:endParaRPr>
          </a:p>
          <a:p>
            <a:pPr marL="0" lvl="0" indent="0" algn="l" rtl="0">
              <a:spcBef>
                <a:spcPts val="600"/>
              </a:spcBef>
              <a:spcAft>
                <a:spcPts val="0"/>
              </a:spcAft>
              <a:buNone/>
            </a:pPr>
            <a:endParaRPr sz="1000"/>
          </a:p>
          <a:p>
            <a:pPr marL="0" lvl="0" indent="0" algn="l" rtl="0">
              <a:lnSpc>
                <a:spcPct val="115000"/>
              </a:lnSpc>
              <a:spcBef>
                <a:spcPts val="1000"/>
              </a:spcBef>
              <a:spcAft>
                <a:spcPts val="0"/>
              </a:spcAft>
              <a:buNone/>
            </a:pPr>
            <a:endParaRPr sz="1000"/>
          </a:p>
          <a:p>
            <a:pPr marL="0" lvl="0" indent="0" algn="l" rtl="0">
              <a:spcBef>
                <a:spcPts val="600"/>
              </a:spcBef>
              <a:spcAft>
                <a:spcPts val="0"/>
              </a:spcAft>
              <a:buNone/>
            </a:pPr>
            <a:endParaRPr sz="2000">
              <a:latin typeface="Roboto Light"/>
              <a:ea typeface="Roboto Light"/>
              <a:cs typeface="Roboto Light"/>
              <a:sym typeface="Roboto Light"/>
            </a:endParaRPr>
          </a:p>
          <a:p>
            <a:pPr marL="0" lvl="0" indent="0" algn="l" rtl="0">
              <a:spcBef>
                <a:spcPts val="100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1e0bd70f0fe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g1e0bd70f0fe_0_1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000"/>
              <a:t>Reach out to consumer protection within state insurance offices if you’re having issues with a claim. </a:t>
            </a:r>
            <a:endParaRPr sz="1000"/>
          </a:p>
          <a:p>
            <a:pPr marL="0" lvl="0" indent="0" algn="l" rtl="0">
              <a:lnSpc>
                <a:spcPct val="115000"/>
              </a:lnSpc>
              <a:spcBef>
                <a:spcPts val="0"/>
              </a:spcBef>
              <a:spcAft>
                <a:spcPts val="0"/>
              </a:spcAft>
              <a:buClr>
                <a:schemeClr val="dk1"/>
              </a:buClr>
              <a:buSzPts val="1100"/>
              <a:buFont typeface="Arial"/>
              <a:buNone/>
            </a:pPr>
            <a:r>
              <a:rPr lang="en-US" sz="1000"/>
              <a:t>I encourage you to check out Louisiana’s Dept. of Insurance website for insurance questions or concerns through the Consumer Services Division, but also to spend time browsing through the DOI website as there are a lot of great resources and tools including a entire section on disaster preparedness. Includes info such as: community tips, important documents tips, personal and property tips, contact numbers and insurance claims hotlines, emergency adjuster information, and much more!</a:t>
            </a:r>
            <a:endParaRPr sz="1000"/>
          </a:p>
          <a:p>
            <a:pPr marL="0" lvl="0" indent="0" algn="l" rtl="0">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608c4a029c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g1608c4a029c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000"/>
              <a:t>Today I will first be going over a brief Prepare Program overview. </a:t>
            </a:r>
            <a:endParaRPr sz="1000"/>
          </a:p>
          <a:p>
            <a:pPr marL="0" lvl="0" indent="0" algn="l" rtl="0">
              <a:lnSpc>
                <a:spcPct val="115000"/>
              </a:lnSpc>
              <a:spcBef>
                <a:spcPts val="0"/>
              </a:spcBef>
              <a:spcAft>
                <a:spcPts val="0"/>
              </a:spcAft>
              <a:buClr>
                <a:schemeClr val="dk1"/>
              </a:buClr>
              <a:buSzPts val="1100"/>
              <a:buFont typeface="Arial"/>
              <a:buNone/>
            </a:pPr>
            <a:endParaRPr sz="1000"/>
          </a:p>
          <a:p>
            <a:pPr marL="0" lvl="0" indent="0" algn="l" rtl="0">
              <a:lnSpc>
                <a:spcPct val="115000"/>
              </a:lnSpc>
              <a:spcBef>
                <a:spcPts val="0"/>
              </a:spcBef>
              <a:spcAft>
                <a:spcPts val="0"/>
              </a:spcAft>
              <a:buClr>
                <a:schemeClr val="dk1"/>
              </a:buClr>
              <a:buSzPts val="1100"/>
              <a:buFont typeface="Arial"/>
              <a:buNone/>
            </a:pPr>
            <a:r>
              <a:rPr lang="en-US" sz="1000"/>
              <a:t>Next, we’ll shift gears and talk about building a culture of preparedness. We’ll consider what that really means, how we can integrate building a culture of preparedness into conversations surrounding disaster recovery, and how we can reframe these conversations by expanding upon what’s included in disaster preparedness and planning. </a:t>
            </a:r>
            <a:endParaRPr sz="1000"/>
          </a:p>
          <a:p>
            <a:pPr marL="0" lvl="0" indent="0" algn="l" rtl="0">
              <a:lnSpc>
                <a:spcPct val="115000"/>
              </a:lnSpc>
              <a:spcBef>
                <a:spcPts val="0"/>
              </a:spcBef>
              <a:spcAft>
                <a:spcPts val="0"/>
              </a:spcAft>
              <a:buClr>
                <a:schemeClr val="dk1"/>
              </a:buClr>
              <a:buSzPts val="1100"/>
              <a:buFont typeface="Arial"/>
              <a:buNone/>
            </a:pPr>
            <a:endParaRPr sz="1000"/>
          </a:p>
          <a:p>
            <a:pPr marL="0" lvl="0" indent="0" algn="l" rtl="0">
              <a:lnSpc>
                <a:spcPct val="115000"/>
              </a:lnSpc>
              <a:spcBef>
                <a:spcPts val="0"/>
              </a:spcBef>
              <a:spcAft>
                <a:spcPts val="0"/>
              </a:spcAft>
              <a:buClr>
                <a:schemeClr val="dk1"/>
              </a:buClr>
              <a:buSzPts val="1100"/>
              <a:buFont typeface="Arial"/>
              <a:buNone/>
            </a:pPr>
            <a:r>
              <a:rPr lang="en-US" sz="1000"/>
              <a:t>Lastly, we’ll focus on five key actions that you can take to keep you and your family safe during this upcoming hurricane season. These actions include knowing your risks, making a plan, purchasing flood insurance, protecting your important documents, and actions you can take to mitigate risks to your property. </a:t>
            </a:r>
            <a:endParaRPr sz="7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e0bd70f0fe_0_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2" name="Google Shape;372;g1e0bd70f0fe_0_3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A number of factors are considered when determining your annual flood insurance premium. </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55bff82add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255bff82add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000">
                <a:solidFill>
                  <a:schemeClr val="dk1"/>
                </a:solidFill>
              </a:rPr>
              <a:t>The relationship between mitigation options and insurance is another critical area to cover with your community and network. Encourage your audience to keep in the back of their minds that mitigation actions may lower insurance costs and may result in tax deductibles in some states, so as you share some of these options urge your audience to not automatically write them off if they sound cost-prohibitive at first blush. Empower your audience to do a little research and see what their state offers. These mitigation actions just may be more affordable than your audience may realize! </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n-US" sz="1000"/>
              <a:t>It’s easily digestible to about it like this: insurance costs are tied to risks. So, if you introduce mitigations measures to your property, not only are you safeguarding your house from future storms, but you’re also lowering your risk, and therefore lowering your liability to your insurance company, meaning that you’re reducing your insurance costs. Examples of these options are raising mechanicals (such as heating and cooling systems, water heaters, electrical panels, and other utilities), installing flood openings, filling basements, elevating properties (and providing an elevation certificate), and relocating. </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n-US" sz="1000"/>
              <a:t>Stress to your audience the importance of getting elevation certificates: </a:t>
            </a:r>
            <a:endParaRPr sz="1000"/>
          </a:p>
          <a:p>
            <a:pPr marL="0" lvl="0" indent="0" algn="l" rtl="0">
              <a:spcBef>
                <a:spcPts val="0"/>
              </a:spcBef>
              <a:spcAft>
                <a:spcPts val="0"/>
              </a:spcAft>
              <a:buClr>
                <a:schemeClr val="dk1"/>
              </a:buClr>
              <a:buSzPts val="1100"/>
              <a:buFont typeface="Arial"/>
              <a:buNone/>
            </a:pPr>
            <a:r>
              <a:rPr lang="en-US" sz="1000" b="1"/>
              <a:t>Get your Elevation Certificate</a:t>
            </a:r>
            <a:endParaRPr sz="1000" b="1"/>
          </a:p>
          <a:p>
            <a:pPr marL="0" lvl="0" indent="0" algn="l" rtl="0">
              <a:spcBef>
                <a:spcPts val="0"/>
              </a:spcBef>
              <a:spcAft>
                <a:spcPts val="0"/>
              </a:spcAft>
              <a:buClr>
                <a:schemeClr val="dk1"/>
              </a:buClr>
              <a:buSzPts val="1100"/>
              <a:buFont typeface="Arial"/>
              <a:buNone/>
            </a:pPr>
            <a:r>
              <a:rPr lang="en-US" sz="1000"/>
              <a:t>Elevation certificates document the elevation of your building for the floodplain managers enforcing local building ordinances and for insurance rating purposes.  While no longer required for purchasing a federal flood insurance policy, getting your elevation certificate is one of the easiest ways to reduce insurance premium cost.  Learn more at </a:t>
            </a:r>
            <a:r>
              <a:rPr lang="en-US" sz="1000" u="sng">
                <a:solidFill>
                  <a:srgbClr val="0563C1"/>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www.floodsmart.gov/elevation-certificates</a:t>
            </a:r>
            <a:endParaRPr sz="800"/>
          </a:p>
          <a:p>
            <a:pPr marL="0" lvl="0" indent="0" algn="l" rtl="0">
              <a:spcBef>
                <a:spcPts val="0"/>
              </a:spcBef>
              <a:spcAft>
                <a:spcPts val="0"/>
              </a:spcAft>
              <a:buClr>
                <a:schemeClr val="dk1"/>
              </a:buClr>
              <a:buSzPts val="1100"/>
              <a:buFont typeface="Arial"/>
              <a:buNone/>
            </a:pPr>
            <a:endParaRPr sz="800"/>
          </a:p>
          <a:p>
            <a:pPr marL="0" lvl="0" indent="0" algn="l" rtl="0">
              <a:spcBef>
                <a:spcPts val="0"/>
              </a:spcBef>
              <a:spcAft>
                <a:spcPts val="0"/>
              </a:spcAft>
              <a:buClr>
                <a:schemeClr val="dk1"/>
              </a:buClr>
              <a:buSzPts val="1100"/>
              <a:buFont typeface="Arial"/>
              <a:buNone/>
            </a:pPr>
            <a:r>
              <a:rPr lang="en-US" sz="1000"/>
              <a:t>Additionally, promt your community to have conversations with their insurance agents on what mitigation options count towards premium reductions. </a:t>
            </a:r>
            <a:endParaRPr sz="1000"/>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255bff82ad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255bff82ad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600"/>
              </a:spcBef>
              <a:spcAft>
                <a:spcPts val="0"/>
              </a:spcAft>
              <a:buClr>
                <a:schemeClr val="dk1"/>
              </a:buClr>
              <a:buSzPts val="1100"/>
              <a:buFont typeface="Arial"/>
              <a:buChar char="▸"/>
            </a:pPr>
            <a:r>
              <a:rPr lang="en-US"/>
              <a:t>https://www.ldi.la.gov/consumers/insurance-type/homeowners/hurricane-resource-center/storm-mitigation-incentives</a:t>
            </a:r>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25e103ff87e_0_6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9" name="Google Shape;409;g25e103ff87e_0_6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000"/>
              <a:t>In addition to our trainings, SBP has build out great resources in the form of written guides, checklists, short videos, and elearnings on both preparedness and recovery topics.  </a:t>
            </a:r>
            <a:endParaRPr sz="1000"/>
          </a:p>
          <a:p>
            <a:pPr marL="0" lvl="0" indent="0" algn="l" rtl="0">
              <a:spcBef>
                <a:spcPts val="0"/>
              </a:spcBef>
              <a:spcAft>
                <a:spcPts val="0"/>
              </a:spcAft>
              <a:buClr>
                <a:schemeClr val="dk1"/>
              </a:buClr>
              <a:buSzPts val="1100"/>
              <a:buFont typeface="Arial"/>
              <a:buNone/>
            </a:pPr>
            <a:r>
              <a:rPr lang="en-US" sz="1000"/>
              <a:t>These are all available to download from SBP’s website, as well as accessible via our phone application Equip, from which households can track their progress through various preparedness activities or get guidance on different parts of the recovery process.  </a:t>
            </a:r>
            <a:endParaRPr sz="1000"/>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Clr>
                <a:schemeClr val="dk1"/>
              </a:buClr>
              <a:buSzPts val="1100"/>
              <a:buFont typeface="Arial"/>
              <a:buNone/>
            </a:pPr>
            <a:r>
              <a:rPr lang="en-US" sz="1000"/>
              <a:t>Through SBP’s prepare program, we will be building out new resources that will be released through these platforms in the coming months.  </a:t>
            </a:r>
            <a:endParaRPr sz="10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4c2dd1b8374ee78d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2" name="Google Shape;362;g4c2dd1b8374ee78d_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000"/>
              <a:t>Use SBP’s resource guide to help create your Emergency Plan. Think through the following questions and considerations with your family when developing your plan. </a:t>
            </a:r>
            <a:endParaRPr sz="1000"/>
          </a:p>
          <a:p>
            <a:pPr marL="457200" lvl="0" indent="-292100" algn="l" rtl="0">
              <a:spcBef>
                <a:spcPts val="0"/>
              </a:spcBef>
              <a:spcAft>
                <a:spcPts val="0"/>
              </a:spcAft>
              <a:buClr>
                <a:schemeClr val="dk1"/>
              </a:buClr>
              <a:buSzPts val="1000"/>
              <a:buChar char="●"/>
            </a:pPr>
            <a:r>
              <a:rPr lang="en-US" sz="1000"/>
              <a:t>How you’ll communicate in an emergency. Be sure to think about what happens if you can’t charge or use your cellphone. This might look like ensuring that a portable battery is charged at all times and ready for use, carrying an emergency contact card or arranging an out of town contact to coordinate through. </a:t>
            </a:r>
            <a:endParaRPr sz="1000"/>
          </a:p>
          <a:p>
            <a:pPr marL="457200" lvl="0" indent="-292100" algn="l" rtl="0">
              <a:spcBef>
                <a:spcPts val="0"/>
              </a:spcBef>
              <a:spcAft>
                <a:spcPts val="0"/>
              </a:spcAft>
              <a:buClr>
                <a:schemeClr val="dk1"/>
              </a:buClr>
              <a:buSzPts val="1000"/>
              <a:buChar char="●"/>
            </a:pPr>
            <a:r>
              <a:rPr lang="en-US" sz="1000"/>
              <a:t>How to evacuate the house in the event of a fire. You’ll want to practice this, especially if you have small children. Decide on neighborhood and out of town meeting places in advance, and if you need to leave the area, map out evacuation routes and where you’ll go</a:t>
            </a:r>
            <a:endParaRPr sz="1000"/>
          </a:p>
          <a:p>
            <a:pPr marL="457200" lvl="0" indent="-292100" algn="l" rtl="0">
              <a:spcBef>
                <a:spcPts val="0"/>
              </a:spcBef>
              <a:spcAft>
                <a:spcPts val="0"/>
              </a:spcAft>
              <a:buClr>
                <a:schemeClr val="dk1"/>
              </a:buClr>
              <a:buSzPts val="1000"/>
              <a:buChar char="●"/>
            </a:pPr>
            <a:r>
              <a:rPr lang="en-US" sz="1000"/>
              <a:t>Think through the safest room in the house to shelter in the event of a tornado or other hazards; and </a:t>
            </a:r>
            <a:endParaRPr sz="1000"/>
          </a:p>
          <a:p>
            <a:pPr marL="457200" lvl="0" indent="-292100" algn="l" rtl="0">
              <a:spcBef>
                <a:spcPts val="0"/>
              </a:spcBef>
              <a:spcAft>
                <a:spcPts val="0"/>
              </a:spcAft>
              <a:buClr>
                <a:schemeClr val="dk1"/>
              </a:buClr>
              <a:buSzPts val="1000"/>
              <a:buChar char="●"/>
            </a:pPr>
            <a:r>
              <a:rPr lang="en-US" sz="1000"/>
              <a:t>Plan for any special needs in the event of water/power loss or evacuation. </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n-US" sz="1000"/>
              <a:t>Practice it with your household and keep it up to date.</a:t>
            </a:r>
            <a:endParaRPr sz="1000"/>
          </a:p>
          <a:p>
            <a:pPr marL="0" lvl="0" indent="0" algn="l" rtl="0">
              <a:spcBef>
                <a:spcPts val="0"/>
              </a:spcBef>
              <a:spcAft>
                <a:spcPts val="0"/>
              </a:spcAft>
              <a:buClr>
                <a:schemeClr val="dk1"/>
              </a:buClr>
              <a:buSzPts val="1100"/>
              <a:buFont typeface="Arial"/>
              <a:buNone/>
            </a:pPr>
            <a:endParaRPr sz="1000"/>
          </a:p>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chemeClr val="dk1"/>
              </a:solidFill>
              <a:latin typeface="Arial"/>
              <a:ea typeface="Arial"/>
              <a:cs typeface="Arial"/>
              <a:sym typeface="Arial"/>
            </a:endParaRPr>
          </a:p>
        </p:txBody>
      </p:sp>
      <p:sp>
        <p:nvSpPr>
          <p:cNvPr id="363" name="Google Shape;363;g4c2dd1b8374ee78d_6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chemeClr val="dk1"/>
                </a:solidFill>
                <a:latin typeface="Calibri"/>
                <a:ea typeface="Calibri"/>
                <a:cs typeface="Calibri"/>
                <a:sym typeface="Calibri"/>
              </a:rPr>
              <a:t>3</a:t>
            </a:fld>
            <a:endParaRPr sz="1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2195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4c2dd1b8374ee78d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4c2dd1b8374ee78d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sz="1000"/>
              <a:t>Fortunately, putting together a family emergency plan is pretty easy. Key things you need to plan for are gathering supplies, communication and information, evacuation, and sheltering. </a:t>
            </a:r>
            <a:endParaRPr sz="1000"/>
          </a:p>
          <a:p>
            <a:pPr marL="0" lvl="0" indent="0" algn="l" rtl="0">
              <a:spcBef>
                <a:spcPts val="0"/>
              </a:spcBef>
              <a:spcAft>
                <a:spcPts val="0"/>
              </a:spcAft>
              <a:buClr>
                <a:schemeClr val="dk1"/>
              </a:buClr>
              <a:buSzPts val="1400"/>
              <a:buFont typeface="Arial"/>
              <a:buNone/>
            </a:pPr>
            <a:endParaRPr sz="1000"/>
          </a:p>
          <a:p>
            <a:pPr marL="0" lvl="0" indent="0" algn="l" rtl="0">
              <a:spcBef>
                <a:spcPts val="0"/>
              </a:spcBef>
              <a:spcAft>
                <a:spcPts val="0"/>
              </a:spcAft>
              <a:buClr>
                <a:schemeClr val="dk1"/>
              </a:buClr>
              <a:buSzPts val="1400"/>
              <a:buFont typeface="Arial"/>
              <a:buNone/>
            </a:pPr>
            <a:r>
              <a:rPr lang="en-US" sz="1000"/>
              <a:t>SBP offers checklists and guides with more information on all of these areas. We’ll highlight a few things today.</a:t>
            </a:r>
            <a:endParaRPr sz="1000"/>
          </a:p>
        </p:txBody>
      </p:sp>
    </p:spTree>
    <p:extLst>
      <p:ext uri="{BB962C8B-B14F-4D97-AF65-F5344CB8AC3E}">
        <p14:creationId xmlns:p14="http://schemas.microsoft.com/office/powerpoint/2010/main" val="284384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4c2dd1b8374ee78d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5" name="Google Shape;385;g4c2dd1b8374ee78d_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000"/>
              <a:t>You’ll want to plan for your needs if you have to shelter at home. Gathering 1-2 weeks worth of supplies is a good starting point, and a go bag in case you need to get on the road (think three days worth of supplies).</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000"/>
          </a:p>
          <a:p>
            <a:pPr marL="0" marR="0" lvl="0" indent="0" algn="l" rtl="0">
              <a:lnSpc>
                <a:spcPct val="100000"/>
              </a:lnSpc>
              <a:spcBef>
                <a:spcPts val="0"/>
              </a:spcBef>
              <a:spcAft>
                <a:spcPts val="0"/>
              </a:spcAft>
              <a:buClr>
                <a:srgbClr val="000000"/>
              </a:buClr>
              <a:buSzPts val="1400"/>
              <a:buFont typeface="Arial"/>
              <a:buNone/>
            </a:pPr>
            <a:r>
              <a:rPr lang="en-US" sz="1000"/>
              <a:t>Be sure to include specific items for kids &amp; pets, and make sure that you’re including not just the necessities but also comfort items that children, pets, (or yourself) may want in times of distress. </a:t>
            </a:r>
            <a:endParaRPr sz="1000"/>
          </a:p>
          <a:p>
            <a:pPr marL="0" marR="0" lvl="0" indent="0" algn="l" rtl="0">
              <a:lnSpc>
                <a:spcPct val="100000"/>
              </a:lnSpc>
              <a:spcBef>
                <a:spcPts val="0"/>
              </a:spcBef>
              <a:spcAft>
                <a:spcPts val="0"/>
              </a:spcAft>
              <a:buClr>
                <a:srgbClr val="000000"/>
              </a:buClr>
              <a:buSzPts val="1400"/>
              <a:buFont typeface="Arial"/>
              <a:buNone/>
            </a:pPr>
            <a:endParaRPr sz="1000"/>
          </a:p>
          <a:p>
            <a:pPr marL="0" marR="0" lvl="0" indent="0" algn="l" rtl="0">
              <a:lnSpc>
                <a:spcPct val="100000"/>
              </a:lnSpc>
              <a:spcBef>
                <a:spcPts val="0"/>
              </a:spcBef>
              <a:spcAft>
                <a:spcPts val="0"/>
              </a:spcAft>
              <a:buClr>
                <a:srgbClr val="000000"/>
              </a:buClr>
              <a:buSzPts val="1400"/>
              <a:buFont typeface="Arial"/>
              <a:buNone/>
            </a:pPr>
            <a:r>
              <a:rPr lang="en-US" sz="1000"/>
              <a:t>The important step is to have this prepared now, because as we discussed, you never know when disaster can strike. </a:t>
            </a:r>
            <a:endParaRPr sz="1000"/>
          </a:p>
        </p:txBody>
      </p:sp>
      <p:sp>
        <p:nvSpPr>
          <p:cNvPr id="386" name="Google Shape;386;g4c2dd1b8374ee78d_95:notes"/>
          <p:cNvSpPr txBox="1"/>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18155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5e103ff87e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5e103ff87e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000"/>
              <a:t>Understanding your risks is a key part of being prepared, and in order to fully grasp your risks, it’s crucial to understand how they are changing. Extreme storm events are becoming more frequent, and places that weren’t currently positioned to be at risk are now increasingly so. </a:t>
            </a:r>
            <a:endParaRPr sz="1000"/>
          </a:p>
          <a:p>
            <a:pPr marL="0" lvl="0" indent="0" algn="l" rtl="0">
              <a:lnSpc>
                <a:spcPct val="115000"/>
              </a:lnSpc>
              <a:spcBef>
                <a:spcPts val="0"/>
              </a:spcBef>
              <a:spcAft>
                <a:spcPts val="0"/>
              </a:spcAft>
              <a:buClr>
                <a:schemeClr val="dk1"/>
              </a:buClr>
              <a:buSzPts val="1100"/>
              <a:buFont typeface="Arial"/>
              <a:buNone/>
            </a:pPr>
            <a:endParaRPr sz="1000"/>
          </a:p>
          <a:p>
            <a:pPr marL="0" lvl="0" indent="0" algn="l" rtl="0">
              <a:lnSpc>
                <a:spcPct val="115000"/>
              </a:lnSpc>
              <a:spcBef>
                <a:spcPts val="0"/>
              </a:spcBef>
              <a:spcAft>
                <a:spcPts val="0"/>
              </a:spcAft>
              <a:buClr>
                <a:schemeClr val="dk1"/>
              </a:buClr>
              <a:buSzPts val="1100"/>
              <a:buFont typeface="Arial"/>
              <a:buNone/>
            </a:pPr>
            <a:r>
              <a:rPr lang="en-US" sz="1000"/>
              <a:t>One consideration that I’d like to emphasize is that government flood maps are not solely reliable indicators of flood risks. These maps are not consistently assessed and updated for a variety of reasons, and therefore, if you depend on this information, you’ll be preparing for an outdated level of risk. Because our risks for flood events are changing, we encourage you to keep learning about risks.</a:t>
            </a:r>
            <a:r>
              <a:rPr lang="en-US" sz="1200">
                <a:latin typeface="Times New Roman"/>
                <a:ea typeface="Times New Roman"/>
                <a:cs typeface="Times New Roman"/>
                <a:sym typeface="Times New Roman"/>
              </a:rPr>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608c4a029c_0_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g1608c4a029c_0_6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000"/>
              <a:t>We recommend using a really great tool called riskfactor.com which was developed by the First Street Foundation and with this tool you and your household members can go in and type your address or zip code to see what your area’s current and future risk is. While your personal experiences with any past flooding have certainly given you a lot of information about what areas are most vulnerable, it’s important to remember that future floods may affect communities in different ways. </a:t>
            </a:r>
            <a:endParaRPr sz="1000"/>
          </a:p>
          <a:p>
            <a:pPr marL="0" lvl="0" indent="0" algn="l" rtl="0">
              <a:lnSpc>
                <a:spcPct val="115000"/>
              </a:lnSpc>
              <a:spcBef>
                <a:spcPts val="0"/>
              </a:spcBef>
              <a:spcAft>
                <a:spcPts val="0"/>
              </a:spcAft>
              <a:buClr>
                <a:schemeClr val="dk1"/>
              </a:buClr>
              <a:buSzPts val="1100"/>
              <a:buFont typeface="Arial"/>
              <a:buNone/>
            </a:pPr>
            <a:r>
              <a:rPr lang="en-US" sz="1000"/>
              <a:t>A key takeaway point that I hope really drives the importance of understanding your risk is that most states do not require home sellers to disclose past flooding to their homes. It is up to YOU to understand your flood risks and get prepared. </a:t>
            </a:r>
            <a:endParaRPr sz="1000"/>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Clr>
                <a:schemeClr val="dk1"/>
              </a:buClr>
              <a:buSzPts val="1100"/>
              <a:buFont typeface="Arial"/>
              <a:buNone/>
            </a:pPr>
            <a:endParaRPr sz="10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4c2dd1b8374ee78d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4c2dd1b8374ee78d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1" indent="-298450" algn="l" rtl="0">
              <a:spcBef>
                <a:spcPts val="0"/>
              </a:spcBef>
              <a:spcAft>
                <a:spcPts val="0"/>
              </a:spcAft>
              <a:buClr>
                <a:srgbClr val="94B7BB"/>
              </a:buClr>
              <a:buSzPts val="1100"/>
              <a:buFont typeface="Roboto"/>
              <a:buChar char="▹"/>
            </a:pPr>
            <a:r>
              <a:rPr lang="en-US">
                <a:solidFill>
                  <a:srgbClr val="222222"/>
                </a:solidFill>
                <a:latin typeface="Roboto"/>
                <a:ea typeface="Roboto"/>
                <a:cs typeface="Roboto"/>
                <a:sym typeface="Roboto"/>
              </a:rPr>
              <a:t>If a household received disaster aid (including current and previous occupants) and did not maintain flood insurance, that household will not be able to apply again unless insurance coverage has been maintained for a “like” event</a:t>
            </a:r>
            <a:endParaRPr>
              <a:solidFill>
                <a:srgbClr val="222222"/>
              </a:solidFill>
              <a:latin typeface="Roboto"/>
              <a:ea typeface="Roboto"/>
              <a:cs typeface="Roboto"/>
              <a:sym typeface="Roboto"/>
            </a:endParaRPr>
          </a:p>
          <a:p>
            <a:pPr marL="914400" lvl="1" indent="-298450" algn="l" rtl="0">
              <a:spcBef>
                <a:spcPts val="0"/>
              </a:spcBef>
              <a:spcAft>
                <a:spcPts val="0"/>
              </a:spcAft>
              <a:buClr>
                <a:srgbClr val="222222"/>
              </a:buClr>
              <a:buSzPts val="1100"/>
              <a:buFont typeface="Roboto"/>
              <a:buChar char="▹"/>
            </a:pPr>
            <a:r>
              <a:rPr lang="en-US" sz="1000"/>
              <a:t>It’s important to understand that federal disaster assistance is limited. Federal disaster assistance is also not guaranteed. Once you receive federal disaster aid, you can’t receive it again unless flood insurance is maintained. That is just another reason why it’s absolutely a top priority to set yourself up for success in terms of getting the right insurance. </a:t>
            </a:r>
            <a:endParaRPr sz="1000"/>
          </a:p>
          <a:p>
            <a:pPr marL="914400" lvl="1" indent="-298450" algn="l" rtl="0">
              <a:spcBef>
                <a:spcPts val="0"/>
              </a:spcBef>
              <a:spcAft>
                <a:spcPts val="0"/>
              </a:spcAft>
              <a:buClr>
                <a:srgbClr val="222222"/>
              </a:buClr>
              <a:buSzPts val="1100"/>
              <a:buFont typeface="Roboto"/>
              <a:buChar char="▹"/>
            </a:pPr>
            <a:endParaRPr/>
          </a:p>
          <a:p>
            <a:pPr marL="914400" lvl="1" indent="-298450" algn="l" rtl="0">
              <a:spcBef>
                <a:spcPts val="0"/>
              </a:spcBef>
              <a:spcAft>
                <a:spcPts val="0"/>
              </a:spcAft>
              <a:buClr>
                <a:srgbClr val="222222"/>
              </a:buClr>
              <a:buSzPts val="1100"/>
              <a:buFont typeface="Roboto"/>
              <a:buChar char="▹"/>
            </a:pPr>
            <a:endParaRPr/>
          </a:p>
          <a:p>
            <a:pPr marL="914400" lvl="1" indent="-298450" algn="l" rtl="0">
              <a:spcBef>
                <a:spcPts val="0"/>
              </a:spcBef>
              <a:spcAft>
                <a:spcPts val="0"/>
              </a:spcAft>
              <a:buClr>
                <a:srgbClr val="222222"/>
              </a:buClr>
              <a:buSzPts val="1100"/>
              <a:buFont typeface="Roboto"/>
              <a:buChar char="▹"/>
            </a:pPr>
            <a:r>
              <a:rPr lang="en-US"/>
              <a:t>This is why financial preparedness and having the right insurance is so important.</a:t>
            </a:r>
            <a:endParaRPr/>
          </a:p>
          <a:p>
            <a:pPr marL="0" lvl="0" indent="0" algn="l" rtl="0">
              <a:spcBef>
                <a:spcPts val="0"/>
              </a:spcBef>
              <a:spcAft>
                <a:spcPts val="0"/>
              </a:spcAft>
              <a:buNone/>
            </a:pPr>
            <a:endParaRPr>
              <a:solidFill>
                <a:srgbClr val="222222"/>
              </a:solidFill>
              <a:latin typeface="Roboto"/>
              <a:ea typeface="Roboto"/>
              <a:cs typeface="Roboto"/>
              <a:sym typeface="Robo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e0bd70f0fe_0_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1e0bd70f0fe_0_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*If applying for disaster aid is a viable option for you</a:t>
            </a:r>
            <a:endParaRPr/>
          </a:p>
          <a:p>
            <a:pPr marL="0" lvl="0" indent="0" algn="l" rtl="0">
              <a:spcBef>
                <a:spcPts val="0"/>
              </a:spcBef>
              <a:spcAft>
                <a:spcPts val="0"/>
              </a:spcAft>
              <a:buNone/>
            </a:pPr>
            <a:endParaRPr/>
          </a:p>
          <a:p>
            <a:pPr marL="0" lvl="0" indent="0" algn="l" rtl="0">
              <a:spcBef>
                <a:spcPts val="0"/>
              </a:spcBef>
              <a:spcAft>
                <a:spcPts val="0"/>
              </a:spcAft>
              <a:buNone/>
            </a:pPr>
            <a:r>
              <a:rPr lang="en-US"/>
              <a:t>If you qualify for disaster aid, appeal your award amount to make sure you are awarded as much money as possible.  This is likely your only opportunity to rely on disaster aid, unless you purchasing insurance coverage for your property in future, in which case, you can qualify for disaster aid again.</a:t>
            </a: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222222"/>
        </a:solidFill>
        <a:effectLst/>
      </p:bgPr>
    </p:bg>
    <p:spTree>
      <p:nvGrpSpPr>
        <p:cNvPr id="1" name="Shape 9"/>
        <p:cNvGrpSpPr/>
        <p:nvPr/>
      </p:nvGrpSpPr>
      <p:grpSpPr>
        <a:xfrm>
          <a:off x="0" y="0"/>
          <a:ext cx="0" cy="0"/>
          <a:chOff x="0" y="0"/>
          <a:chExt cx="0" cy="0"/>
        </a:xfrm>
      </p:grpSpPr>
      <p:sp>
        <p:nvSpPr>
          <p:cNvPr id="10" name="Google Shape;10;p2"/>
          <p:cNvSpPr/>
          <p:nvPr/>
        </p:nvSpPr>
        <p:spPr>
          <a:xfrm>
            <a:off x="-11025" y="-11025"/>
            <a:ext cx="9144000" cy="5219700"/>
          </a:xfrm>
          <a:prstGeom prst="rect">
            <a:avLst/>
          </a:prstGeom>
          <a:solidFill>
            <a:srgbClr val="222222">
              <a:alpha val="6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
          <p:cNvSpPr/>
          <p:nvPr/>
        </p:nvSpPr>
        <p:spPr>
          <a:xfrm flipH="1">
            <a:off x="-418950" y="4394400"/>
            <a:ext cx="8286600" cy="814200"/>
          </a:xfrm>
          <a:prstGeom prst="parallelogram">
            <a:avLst>
              <a:gd name="adj" fmla="val 51542"/>
            </a:avLst>
          </a:prstGeom>
          <a:solidFill>
            <a:srgbClr val="FFFFFF">
              <a:alpha val="1764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4343"/>
              </a:solidFill>
              <a:latin typeface="Arial"/>
              <a:ea typeface="Arial"/>
              <a:cs typeface="Arial"/>
              <a:sym typeface="Arial"/>
            </a:endParaRPr>
          </a:p>
        </p:txBody>
      </p:sp>
      <p:sp>
        <p:nvSpPr>
          <p:cNvPr id="12" name="Google Shape;12;p2"/>
          <p:cNvSpPr txBox="1">
            <a:spLocks noGrp="1"/>
          </p:cNvSpPr>
          <p:nvPr>
            <p:ph type="ctrTitle"/>
          </p:nvPr>
        </p:nvSpPr>
        <p:spPr>
          <a:xfrm>
            <a:off x="1028475" y="0"/>
            <a:ext cx="5238600" cy="40200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FFFFFF"/>
              </a:buClr>
              <a:buSzPts val="5200"/>
              <a:buFont typeface="Dosis"/>
              <a:buNone/>
              <a:defRPr sz="5200" b="0" i="0" u="none" strike="noStrike" cap="none">
                <a:solidFill>
                  <a:srgbClr val="FFFFFF"/>
                </a:solidFill>
                <a:latin typeface="Dosis"/>
                <a:ea typeface="Dosis"/>
                <a:cs typeface="Dosis"/>
                <a:sym typeface="Dosis"/>
              </a:defRPr>
            </a:lvl1pPr>
            <a:lvl2pPr marR="0" lvl="1" algn="l" rtl="0">
              <a:lnSpc>
                <a:spcPct val="100000"/>
              </a:lnSpc>
              <a:spcBef>
                <a:spcPts val="0"/>
              </a:spcBef>
              <a:spcAft>
                <a:spcPts val="0"/>
              </a:spcAft>
              <a:buClr>
                <a:srgbClr val="FFFFFF"/>
              </a:buClr>
              <a:buSzPts val="5200"/>
              <a:buFont typeface="Dosis"/>
              <a:buNone/>
              <a:defRPr sz="5200" b="0" i="0" u="none" strike="noStrike" cap="none">
                <a:solidFill>
                  <a:srgbClr val="FFFFFF"/>
                </a:solidFill>
                <a:latin typeface="Dosis"/>
                <a:ea typeface="Dosis"/>
                <a:cs typeface="Dosis"/>
                <a:sym typeface="Dosis"/>
              </a:defRPr>
            </a:lvl2pPr>
            <a:lvl3pPr marR="0" lvl="2" algn="l" rtl="0">
              <a:lnSpc>
                <a:spcPct val="100000"/>
              </a:lnSpc>
              <a:spcBef>
                <a:spcPts val="0"/>
              </a:spcBef>
              <a:spcAft>
                <a:spcPts val="0"/>
              </a:spcAft>
              <a:buClr>
                <a:srgbClr val="FFFFFF"/>
              </a:buClr>
              <a:buSzPts val="5200"/>
              <a:buFont typeface="Dosis"/>
              <a:buNone/>
              <a:defRPr sz="5200" b="0" i="0" u="none" strike="noStrike" cap="none">
                <a:solidFill>
                  <a:srgbClr val="FFFFFF"/>
                </a:solidFill>
                <a:latin typeface="Dosis"/>
                <a:ea typeface="Dosis"/>
                <a:cs typeface="Dosis"/>
                <a:sym typeface="Dosis"/>
              </a:defRPr>
            </a:lvl3pPr>
            <a:lvl4pPr marR="0" lvl="3" algn="l" rtl="0">
              <a:lnSpc>
                <a:spcPct val="100000"/>
              </a:lnSpc>
              <a:spcBef>
                <a:spcPts val="0"/>
              </a:spcBef>
              <a:spcAft>
                <a:spcPts val="0"/>
              </a:spcAft>
              <a:buClr>
                <a:srgbClr val="FFFFFF"/>
              </a:buClr>
              <a:buSzPts val="5200"/>
              <a:buFont typeface="Dosis"/>
              <a:buNone/>
              <a:defRPr sz="5200" b="0" i="0" u="none" strike="noStrike" cap="none">
                <a:solidFill>
                  <a:srgbClr val="FFFFFF"/>
                </a:solidFill>
                <a:latin typeface="Dosis"/>
                <a:ea typeface="Dosis"/>
                <a:cs typeface="Dosis"/>
                <a:sym typeface="Dosis"/>
              </a:defRPr>
            </a:lvl4pPr>
            <a:lvl5pPr marR="0" lvl="4" algn="l" rtl="0">
              <a:lnSpc>
                <a:spcPct val="100000"/>
              </a:lnSpc>
              <a:spcBef>
                <a:spcPts val="0"/>
              </a:spcBef>
              <a:spcAft>
                <a:spcPts val="0"/>
              </a:spcAft>
              <a:buClr>
                <a:srgbClr val="FFFFFF"/>
              </a:buClr>
              <a:buSzPts val="5200"/>
              <a:buFont typeface="Dosis"/>
              <a:buNone/>
              <a:defRPr sz="5200" b="0" i="0" u="none" strike="noStrike" cap="none">
                <a:solidFill>
                  <a:srgbClr val="FFFFFF"/>
                </a:solidFill>
                <a:latin typeface="Dosis"/>
                <a:ea typeface="Dosis"/>
                <a:cs typeface="Dosis"/>
                <a:sym typeface="Dosis"/>
              </a:defRPr>
            </a:lvl5pPr>
            <a:lvl6pPr marR="0" lvl="5" algn="l" rtl="0">
              <a:lnSpc>
                <a:spcPct val="100000"/>
              </a:lnSpc>
              <a:spcBef>
                <a:spcPts val="0"/>
              </a:spcBef>
              <a:spcAft>
                <a:spcPts val="0"/>
              </a:spcAft>
              <a:buClr>
                <a:srgbClr val="FFFFFF"/>
              </a:buClr>
              <a:buSzPts val="5200"/>
              <a:buFont typeface="Dosis"/>
              <a:buNone/>
              <a:defRPr sz="5200" b="0" i="0" u="none" strike="noStrike" cap="none">
                <a:solidFill>
                  <a:srgbClr val="FFFFFF"/>
                </a:solidFill>
                <a:latin typeface="Dosis"/>
                <a:ea typeface="Dosis"/>
                <a:cs typeface="Dosis"/>
                <a:sym typeface="Dosis"/>
              </a:defRPr>
            </a:lvl6pPr>
            <a:lvl7pPr marR="0" lvl="6" algn="l" rtl="0">
              <a:lnSpc>
                <a:spcPct val="100000"/>
              </a:lnSpc>
              <a:spcBef>
                <a:spcPts val="0"/>
              </a:spcBef>
              <a:spcAft>
                <a:spcPts val="0"/>
              </a:spcAft>
              <a:buClr>
                <a:srgbClr val="FFFFFF"/>
              </a:buClr>
              <a:buSzPts val="5200"/>
              <a:buFont typeface="Dosis"/>
              <a:buNone/>
              <a:defRPr sz="5200" b="0" i="0" u="none" strike="noStrike" cap="none">
                <a:solidFill>
                  <a:srgbClr val="FFFFFF"/>
                </a:solidFill>
                <a:latin typeface="Dosis"/>
                <a:ea typeface="Dosis"/>
                <a:cs typeface="Dosis"/>
                <a:sym typeface="Dosis"/>
              </a:defRPr>
            </a:lvl7pPr>
            <a:lvl8pPr marR="0" lvl="7" algn="l" rtl="0">
              <a:lnSpc>
                <a:spcPct val="100000"/>
              </a:lnSpc>
              <a:spcBef>
                <a:spcPts val="0"/>
              </a:spcBef>
              <a:spcAft>
                <a:spcPts val="0"/>
              </a:spcAft>
              <a:buClr>
                <a:srgbClr val="FFFFFF"/>
              </a:buClr>
              <a:buSzPts val="5200"/>
              <a:buFont typeface="Dosis"/>
              <a:buNone/>
              <a:defRPr sz="5200" b="0" i="0" u="none" strike="noStrike" cap="none">
                <a:solidFill>
                  <a:srgbClr val="FFFFFF"/>
                </a:solidFill>
                <a:latin typeface="Dosis"/>
                <a:ea typeface="Dosis"/>
                <a:cs typeface="Dosis"/>
                <a:sym typeface="Dosis"/>
              </a:defRPr>
            </a:lvl8pPr>
            <a:lvl9pPr marR="0" lvl="8" algn="l" rtl="0">
              <a:lnSpc>
                <a:spcPct val="100000"/>
              </a:lnSpc>
              <a:spcBef>
                <a:spcPts val="0"/>
              </a:spcBef>
              <a:spcAft>
                <a:spcPts val="0"/>
              </a:spcAft>
              <a:buClr>
                <a:srgbClr val="FFFFFF"/>
              </a:buClr>
              <a:buSzPts val="5200"/>
              <a:buFont typeface="Dosis"/>
              <a:buNone/>
              <a:defRPr sz="5200" b="0" i="0" u="none" strike="noStrike" cap="none">
                <a:solidFill>
                  <a:srgbClr val="FFFFFF"/>
                </a:solidFill>
                <a:latin typeface="Dosis"/>
                <a:ea typeface="Dosis"/>
                <a:cs typeface="Dosis"/>
                <a:sym typeface="Dosis"/>
              </a:defRPr>
            </a:lvl9pPr>
          </a:lstStyle>
          <a:p>
            <a:endParaRPr/>
          </a:p>
        </p:txBody>
      </p:sp>
      <p:sp>
        <p:nvSpPr>
          <p:cNvPr id="13" name="Google Shape;13;p2"/>
          <p:cNvSpPr/>
          <p:nvPr/>
        </p:nvSpPr>
        <p:spPr>
          <a:xfrm>
            <a:off x="5086350" y="-38100"/>
            <a:ext cx="4114800" cy="5219700"/>
          </a:xfrm>
          <a:custGeom>
            <a:avLst/>
            <a:gdLst/>
            <a:ahLst/>
            <a:cxnLst/>
            <a:rect l="l" t="t" r="r" b="b"/>
            <a:pathLst>
              <a:path w="164592" h="208788" extrusionOk="0">
                <a:moveTo>
                  <a:pt x="0" y="1524"/>
                </a:moveTo>
                <a:lnTo>
                  <a:pt x="107442" y="208788"/>
                </a:lnTo>
                <a:lnTo>
                  <a:pt x="164592" y="208788"/>
                </a:lnTo>
                <a:lnTo>
                  <a:pt x="164592" y="0"/>
                </a:lnTo>
                <a:close/>
              </a:path>
            </a:pathLst>
          </a:custGeom>
          <a:solidFill>
            <a:srgbClr val="94B7BB"/>
          </a:solidFill>
          <a:ln>
            <a:noFill/>
          </a:ln>
        </p:spPr>
      </p:sp>
      <p:sp>
        <p:nvSpPr>
          <p:cNvPr id="14" name="Google Shape;14;p2"/>
          <p:cNvSpPr/>
          <p:nvPr/>
        </p:nvSpPr>
        <p:spPr>
          <a:xfrm flipH="1">
            <a:off x="1028475" y="4166400"/>
            <a:ext cx="8369700" cy="228000"/>
          </a:xfrm>
          <a:prstGeom prst="parallelogram">
            <a:avLst>
              <a:gd name="adj" fmla="val 51542"/>
            </a:avLst>
          </a:prstGeom>
          <a:solidFill>
            <a:srgbClr val="F1C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8"/>
        <p:cNvGrpSpPr/>
        <p:nvPr/>
      </p:nvGrpSpPr>
      <p:grpSpPr>
        <a:xfrm>
          <a:off x="0" y="0"/>
          <a:ext cx="0" cy="0"/>
          <a:chOff x="0" y="0"/>
          <a:chExt cx="0" cy="0"/>
        </a:xfrm>
      </p:grpSpPr>
      <p:sp>
        <p:nvSpPr>
          <p:cNvPr id="99" name="Google Shape;99;p12"/>
          <p:cNvSpPr/>
          <p:nvPr/>
        </p:nvSpPr>
        <p:spPr>
          <a:xfrm>
            <a:off x="-55075" y="-38100"/>
            <a:ext cx="3312625" cy="5214650"/>
          </a:xfrm>
          <a:custGeom>
            <a:avLst/>
            <a:gdLst/>
            <a:ahLst/>
            <a:cxnLst/>
            <a:rect l="l" t="t" r="r" b="b"/>
            <a:pathLst>
              <a:path w="132505" h="208586" extrusionOk="0">
                <a:moveTo>
                  <a:pt x="132505" y="207264"/>
                </a:moveTo>
                <a:lnTo>
                  <a:pt x="25063" y="0"/>
                </a:lnTo>
                <a:lnTo>
                  <a:pt x="0" y="202"/>
                </a:lnTo>
                <a:lnTo>
                  <a:pt x="1322" y="208586"/>
                </a:lnTo>
                <a:close/>
              </a:path>
            </a:pathLst>
          </a:custGeom>
          <a:solidFill>
            <a:srgbClr val="94B7BB">
              <a:alpha val="32941"/>
            </a:srgbClr>
          </a:solidFill>
          <a:ln>
            <a:noFill/>
          </a:ln>
        </p:spPr>
      </p:sp>
      <p:sp>
        <p:nvSpPr>
          <p:cNvPr id="100" name="Google Shape;100;p12"/>
          <p:cNvSpPr/>
          <p:nvPr/>
        </p:nvSpPr>
        <p:spPr>
          <a:xfrm flipH="1">
            <a:off x="742953" y="4406300"/>
            <a:ext cx="7505700" cy="749100"/>
          </a:xfrm>
          <a:prstGeom prst="parallelogram">
            <a:avLst>
              <a:gd name="adj" fmla="val 51542"/>
            </a:avLst>
          </a:prstGeom>
          <a:solidFill>
            <a:srgbClr val="94B7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2"/>
          <p:cNvSpPr/>
          <p:nvPr/>
        </p:nvSpPr>
        <p:spPr>
          <a:xfrm flipH="1">
            <a:off x="7861618" y="4406300"/>
            <a:ext cx="1759200" cy="749100"/>
          </a:xfrm>
          <a:prstGeom prst="parallelogram">
            <a:avLst>
              <a:gd name="adj" fmla="val 51542"/>
            </a:avLst>
          </a:prstGeom>
          <a:solidFill>
            <a:srgbClr val="F1C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2"/>
          <p:cNvSpPr/>
          <p:nvPr/>
        </p:nvSpPr>
        <p:spPr>
          <a:xfrm flipH="1">
            <a:off x="-903537" y="-17561"/>
            <a:ext cx="1759200" cy="749100"/>
          </a:xfrm>
          <a:prstGeom prst="parallelogram">
            <a:avLst>
              <a:gd name="adj" fmla="val 51542"/>
            </a:avLst>
          </a:prstGeom>
          <a:solidFill>
            <a:srgbClr val="94B7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12"/>
          <p:cNvSpPr/>
          <p:nvPr/>
        </p:nvSpPr>
        <p:spPr>
          <a:xfrm flipH="1">
            <a:off x="472134" y="-9525"/>
            <a:ext cx="518400" cy="749100"/>
          </a:xfrm>
          <a:prstGeom prst="parallelogram">
            <a:avLst>
              <a:gd name="adj" fmla="val 75009"/>
            </a:avLst>
          </a:prstGeom>
          <a:solidFill>
            <a:srgbClr val="F1C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12"/>
          <p:cNvSpPr txBox="1">
            <a:spLocks noGrp="1"/>
          </p:cNvSpPr>
          <p:nvPr>
            <p:ph type="body" idx="1"/>
          </p:nvPr>
        </p:nvSpPr>
        <p:spPr>
          <a:xfrm>
            <a:off x="1123950" y="4406300"/>
            <a:ext cx="6737400" cy="7491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00000"/>
              </a:lnSpc>
              <a:spcBef>
                <a:spcPts val="360"/>
              </a:spcBef>
              <a:spcAft>
                <a:spcPts val="0"/>
              </a:spcAft>
              <a:buClr>
                <a:srgbClr val="FFFFFF"/>
              </a:buClr>
              <a:buSzPts val="3600"/>
              <a:buFont typeface="Dosis"/>
              <a:buNone/>
              <a:defRPr sz="3600" b="0" i="0" u="none" strike="noStrike" cap="none">
                <a:solidFill>
                  <a:srgbClr val="FFFFFF"/>
                </a:solidFill>
                <a:latin typeface="Dosis"/>
                <a:ea typeface="Dosis"/>
                <a:cs typeface="Dosis"/>
                <a:sym typeface="Dosis"/>
              </a:defRPr>
            </a:lvl1pPr>
          </a:lstStyle>
          <a:p>
            <a:endParaRPr/>
          </a:p>
        </p:txBody>
      </p:sp>
      <p:sp>
        <p:nvSpPr>
          <p:cNvPr id="105" name="Google Shape;105;p12"/>
          <p:cNvSpPr txBox="1">
            <a:spLocks noGrp="1"/>
          </p:cNvSpPr>
          <p:nvPr>
            <p:ph type="sldNum" idx="12"/>
          </p:nvPr>
        </p:nvSpPr>
        <p:spPr>
          <a:xfrm>
            <a:off x="0" y="0"/>
            <a:ext cx="594900" cy="7317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1pPr>
            <a:lvl2pPr marL="0" marR="0" lvl="1"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2pPr>
            <a:lvl3pPr marL="0" marR="0" lvl="2"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3pPr>
            <a:lvl4pPr marL="0" marR="0" lvl="3"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4pPr>
            <a:lvl5pPr marL="0" marR="0" lvl="4"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5pPr>
            <a:lvl6pPr marL="0" marR="0" lvl="5"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6pPr>
            <a:lvl7pPr marL="0" marR="0" lvl="6"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7pPr>
            <a:lvl8pPr marL="0" marR="0" lvl="7"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8pPr>
            <a:lvl9pPr marL="0" marR="0" lvl="8"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US"/>
              <a:t>‹#›</a:t>
            </a:fld>
            <a:endParaRPr/>
          </a:p>
        </p:txBody>
      </p:sp>
      <p:pic>
        <p:nvPicPr>
          <p:cNvPr id="106" name="Google Shape;106;p12"/>
          <p:cNvPicPr preferRelativeResize="0"/>
          <p:nvPr/>
        </p:nvPicPr>
        <p:blipFill rotWithShape="1">
          <a:blip r:embed="rId2">
            <a:alphaModFix/>
          </a:blip>
          <a:srcRect/>
          <a:stretch/>
        </p:blipFill>
        <p:spPr>
          <a:xfrm>
            <a:off x="8019975" y="4124238"/>
            <a:ext cx="1282374" cy="128237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0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title 1">
  <p:cSld name="Subtitle">
    <p:spTree>
      <p:nvGrpSpPr>
        <p:cNvPr id="1" name="Shape 108"/>
        <p:cNvGrpSpPr/>
        <p:nvPr/>
      </p:nvGrpSpPr>
      <p:grpSpPr>
        <a:xfrm>
          <a:off x="0" y="0"/>
          <a:ext cx="0" cy="0"/>
          <a:chOff x="0" y="0"/>
          <a:chExt cx="0" cy="0"/>
        </a:xfrm>
      </p:grpSpPr>
      <p:grpSp>
        <p:nvGrpSpPr>
          <p:cNvPr id="109" name="Google Shape;109;p14"/>
          <p:cNvGrpSpPr/>
          <p:nvPr/>
        </p:nvGrpSpPr>
        <p:grpSpPr>
          <a:xfrm>
            <a:off x="6946841" y="4472722"/>
            <a:ext cx="2202829" cy="670795"/>
            <a:chOff x="5575241" y="4472722"/>
            <a:chExt cx="2202829" cy="670795"/>
          </a:xfrm>
        </p:grpSpPr>
        <p:sp>
          <p:nvSpPr>
            <p:cNvPr id="110" name="Google Shape;110;p14"/>
            <p:cNvSpPr/>
            <p:nvPr/>
          </p:nvSpPr>
          <p:spPr>
            <a:xfrm rot="10800000">
              <a:off x="5575241" y="4948333"/>
              <a:ext cx="394200" cy="131400"/>
            </a:xfrm>
            <a:prstGeom prst="triangle">
              <a:avLst>
                <a:gd name="adj" fmla="val 32425"/>
              </a:avLst>
            </a:prstGeom>
            <a:solidFill>
              <a:srgbClr val="5B8C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1" name="Google Shape;111;p14"/>
            <p:cNvGrpSpPr/>
            <p:nvPr/>
          </p:nvGrpSpPr>
          <p:grpSpPr>
            <a:xfrm flipH="1">
              <a:off x="5734849" y="4472722"/>
              <a:ext cx="2040837" cy="670795"/>
              <a:chOff x="1297953" y="330075"/>
              <a:chExt cx="5169294" cy="1699505"/>
            </a:xfrm>
          </p:grpSpPr>
          <p:sp>
            <p:nvSpPr>
              <p:cNvPr id="112" name="Google Shape;112;p14"/>
              <p:cNvSpPr/>
              <p:nvPr/>
            </p:nvSpPr>
            <p:spPr>
              <a:xfrm>
                <a:off x="1297953" y="330080"/>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14"/>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4" name="Google Shape;114;p14"/>
            <p:cNvGrpSpPr/>
            <p:nvPr/>
          </p:nvGrpSpPr>
          <p:grpSpPr>
            <a:xfrm flipH="1">
              <a:off x="5578208" y="4646737"/>
              <a:ext cx="2199862" cy="304563"/>
              <a:chOff x="-5827152" y="330075"/>
              <a:chExt cx="12276017" cy="1699568"/>
            </a:xfrm>
          </p:grpSpPr>
          <p:sp>
            <p:nvSpPr>
              <p:cNvPr id="115" name="Google Shape;115;p14"/>
              <p:cNvSpPr/>
              <p:nvPr/>
            </p:nvSpPr>
            <p:spPr>
              <a:xfrm>
                <a:off x="-5827152" y="330143"/>
                <a:ext cx="10612200" cy="1699500"/>
              </a:xfrm>
              <a:prstGeom prst="rect">
                <a:avLst/>
              </a:prstGeom>
              <a:solidFill>
                <a:srgbClr val="94B8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14"/>
              <p:cNvSpPr/>
              <p:nvPr/>
            </p:nvSpPr>
            <p:spPr>
              <a:xfrm>
                <a:off x="4749365" y="330075"/>
                <a:ext cx="1699500" cy="1699500"/>
              </a:xfrm>
              <a:prstGeom prst="rtTriangle">
                <a:avLst/>
              </a:prstGeom>
              <a:solidFill>
                <a:srgbClr val="94B8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17" name="Google Shape;117;p14"/>
          <p:cNvSpPr/>
          <p:nvPr/>
        </p:nvSpPr>
        <p:spPr>
          <a:xfrm>
            <a:off x="5697213" y="2635518"/>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nvGrpSpPr>
          <p:cNvPr id="118" name="Google Shape;118;p14"/>
          <p:cNvGrpSpPr/>
          <p:nvPr/>
        </p:nvGrpSpPr>
        <p:grpSpPr>
          <a:xfrm>
            <a:off x="0" y="-7088"/>
            <a:ext cx="8661398" cy="5150588"/>
            <a:chOff x="0" y="-7088"/>
            <a:chExt cx="8661398" cy="5150588"/>
          </a:xfrm>
        </p:grpSpPr>
        <p:sp>
          <p:nvSpPr>
            <p:cNvPr id="119" name="Google Shape;119;p14"/>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14"/>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grpSp>
        <p:nvGrpSpPr>
          <p:cNvPr id="121" name="Google Shape;121;p14"/>
          <p:cNvGrpSpPr/>
          <p:nvPr/>
        </p:nvGrpSpPr>
        <p:grpSpPr>
          <a:xfrm rot="10800000" flipH="1">
            <a:off x="-1" y="2924824"/>
            <a:ext cx="6589086" cy="2027268"/>
            <a:chOff x="-9894851" y="-4493254"/>
            <a:chExt cx="21200406" cy="6522740"/>
          </a:xfrm>
        </p:grpSpPr>
        <p:sp>
          <p:nvSpPr>
            <p:cNvPr id="122" name="Google Shape;122;p14"/>
            <p:cNvSpPr/>
            <p:nvPr/>
          </p:nvSpPr>
          <p:spPr>
            <a:xfrm>
              <a:off x="-9894851" y="-4493114"/>
              <a:ext cx="14685300" cy="6522600"/>
            </a:xfrm>
            <a:prstGeom prst="rect">
              <a:avLst/>
            </a:prstGeom>
            <a:solidFill>
              <a:srgbClr val="3F53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sp>
          <p:nvSpPr>
            <p:cNvPr id="123" name="Google Shape;123;p14"/>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sp>
        <p:nvSpPr>
          <p:cNvPr id="124" name="Google Shape;124;p14"/>
          <p:cNvSpPr txBox="1">
            <a:spLocks noGrp="1"/>
          </p:cNvSpPr>
          <p:nvPr>
            <p:ph type="ctrTitle"/>
          </p:nvPr>
        </p:nvSpPr>
        <p:spPr>
          <a:xfrm>
            <a:off x="463525" y="2871148"/>
            <a:ext cx="4094400" cy="1159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FFFFFF"/>
              </a:buClr>
              <a:buSzPts val="3000"/>
              <a:buFont typeface="Roboto Condensed"/>
              <a:buNone/>
              <a:defRPr sz="3000" b="1" i="0" u="none" strike="noStrike" cap="none">
                <a:solidFill>
                  <a:srgbClr val="FFFFFF"/>
                </a:solidFill>
                <a:latin typeface="Arial Narrow"/>
                <a:ea typeface="Arial Narrow"/>
                <a:cs typeface="Arial Narrow"/>
                <a:sym typeface="Arial Narrow"/>
              </a:defRPr>
            </a:lvl1pPr>
            <a:lvl2pPr lvl="1" rtl="0">
              <a:spcBef>
                <a:spcPts val="0"/>
              </a:spcBef>
              <a:spcAft>
                <a:spcPts val="0"/>
              </a:spcAft>
              <a:buClr>
                <a:srgbClr val="FFFFFF"/>
              </a:buClr>
              <a:buSzPts val="3000"/>
              <a:buFont typeface="Roboto Condensed"/>
              <a:buNone/>
              <a:defRPr sz="3000" b="1">
                <a:solidFill>
                  <a:srgbClr val="FFFFFF"/>
                </a:solidFill>
                <a:latin typeface="Roboto Condensed"/>
                <a:ea typeface="Roboto Condensed"/>
                <a:cs typeface="Roboto Condensed"/>
                <a:sym typeface="Roboto Condensed"/>
              </a:defRPr>
            </a:lvl2pPr>
            <a:lvl3pPr lvl="2" rtl="0">
              <a:spcBef>
                <a:spcPts val="0"/>
              </a:spcBef>
              <a:spcAft>
                <a:spcPts val="0"/>
              </a:spcAft>
              <a:buClr>
                <a:srgbClr val="FFFFFF"/>
              </a:buClr>
              <a:buSzPts val="3000"/>
              <a:buFont typeface="Roboto Condensed"/>
              <a:buNone/>
              <a:defRPr sz="3000" b="1">
                <a:solidFill>
                  <a:srgbClr val="FFFFFF"/>
                </a:solidFill>
                <a:latin typeface="Roboto Condensed"/>
                <a:ea typeface="Roboto Condensed"/>
                <a:cs typeface="Roboto Condensed"/>
                <a:sym typeface="Roboto Condensed"/>
              </a:defRPr>
            </a:lvl3pPr>
            <a:lvl4pPr lvl="3" rtl="0">
              <a:spcBef>
                <a:spcPts val="0"/>
              </a:spcBef>
              <a:spcAft>
                <a:spcPts val="0"/>
              </a:spcAft>
              <a:buClr>
                <a:srgbClr val="FFFFFF"/>
              </a:buClr>
              <a:buSzPts val="3000"/>
              <a:buFont typeface="Roboto Condensed"/>
              <a:buNone/>
              <a:defRPr sz="3000" b="1">
                <a:solidFill>
                  <a:srgbClr val="FFFFFF"/>
                </a:solidFill>
                <a:latin typeface="Roboto Condensed"/>
                <a:ea typeface="Roboto Condensed"/>
                <a:cs typeface="Roboto Condensed"/>
                <a:sym typeface="Roboto Condensed"/>
              </a:defRPr>
            </a:lvl4pPr>
            <a:lvl5pPr lvl="4" rtl="0">
              <a:spcBef>
                <a:spcPts val="0"/>
              </a:spcBef>
              <a:spcAft>
                <a:spcPts val="0"/>
              </a:spcAft>
              <a:buClr>
                <a:srgbClr val="FFFFFF"/>
              </a:buClr>
              <a:buSzPts val="3000"/>
              <a:buFont typeface="Roboto Condensed"/>
              <a:buNone/>
              <a:defRPr sz="3000" b="1">
                <a:solidFill>
                  <a:srgbClr val="FFFFFF"/>
                </a:solidFill>
                <a:latin typeface="Roboto Condensed"/>
                <a:ea typeface="Roboto Condensed"/>
                <a:cs typeface="Roboto Condensed"/>
                <a:sym typeface="Roboto Condensed"/>
              </a:defRPr>
            </a:lvl5pPr>
            <a:lvl6pPr lvl="5" rtl="0">
              <a:spcBef>
                <a:spcPts val="0"/>
              </a:spcBef>
              <a:spcAft>
                <a:spcPts val="0"/>
              </a:spcAft>
              <a:buClr>
                <a:srgbClr val="FFFFFF"/>
              </a:buClr>
              <a:buSzPts val="3000"/>
              <a:buFont typeface="Roboto Condensed"/>
              <a:buNone/>
              <a:defRPr sz="3000" b="1">
                <a:solidFill>
                  <a:srgbClr val="FFFFFF"/>
                </a:solidFill>
                <a:latin typeface="Roboto Condensed"/>
                <a:ea typeface="Roboto Condensed"/>
                <a:cs typeface="Roboto Condensed"/>
                <a:sym typeface="Roboto Condensed"/>
              </a:defRPr>
            </a:lvl6pPr>
            <a:lvl7pPr lvl="6" rtl="0">
              <a:spcBef>
                <a:spcPts val="0"/>
              </a:spcBef>
              <a:spcAft>
                <a:spcPts val="0"/>
              </a:spcAft>
              <a:buClr>
                <a:srgbClr val="FFFFFF"/>
              </a:buClr>
              <a:buSzPts val="3000"/>
              <a:buFont typeface="Roboto Condensed"/>
              <a:buNone/>
              <a:defRPr sz="3000" b="1">
                <a:solidFill>
                  <a:srgbClr val="FFFFFF"/>
                </a:solidFill>
                <a:latin typeface="Roboto Condensed"/>
                <a:ea typeface="Roboto Condensed"/>
                <a:cs typeface="Roboto Condensed"/>
                <a:sym typeface="Roboto Condensed"/>
              </a:defRPr>
            </a:lvl7pPr>
            <a:lvl8pPr lvl="7" rtl="0">
              <a:spcBef>
                <a:spcPts val="0"/>
              </a:spcBef>
              <a:spcAft>
                <a:spcPts val="0"/>
              </a:spcAft>
              <a:buClr>
                <a:srgbClr val="FFFFFF"/>
              </a:buClr>
              <a:buSzPts val="3000"/>
              <a:buFont typeface="Roboto Condensed"/>
              <a:buNone/>
              <a:defRPr sz="3000" b="1">
                <a:solidFill>
                  <a:srgbClr val="FFFFFF"/>
                </a:solidFill>
                <a:latin typeface="Roboto Condensed"/>
                <a:ea typeface="Roboto Condensed"/>
                <a:cs typeface="Roboto Condensed"/>
                <a:sym typeface="Roboto Condensed"/>
              </a:defRPr>
            </a:lvl8pPr>
            <a:lvl9pPr lvl="8" rtl="0">
              <a:spcBef>
                <a:spcPts val="0"/>
              </a:spcBef>
              <a:spcAft>
                <a:spcPts val="0"/>
              </a:spcAft>
              <a:buClr>
                <a:srgbClr val="FFFFFF"/>
              </a:buClr>
              <a:buSzPts val="3000"/>
              <a:buFont typeface="Roboto Condensed"/>
              <a:buNone/>
              <a:defRPr sz="3000" b="1">
                <a:solidFill>
                  <a:srgbClr val="FFFFFF"/>
                </a:solidFill>
                <a:latin typeface="Roboto Condensed"/>
                <a:ea typeface="Roboto Condensed"/>
                <a:cs typeface="Roboto Condensed"/>
                <a:sym typeface="Roboto Condensed"/>
              </a:defRPr>
            </a:lvl9pPr>
          </a:lstStyle>
          <a:p>
            <a:endParaRPr/>
          </a:p>
        </p:txBody>
      </p:sp>
      <p:sp>
        <p:nvSpPr>
          <p:cNvPr id="125" name="Google Shape;125;p14"/>
          <p:cNvSpPr txBox="1">
            <a:spLocks noGrp="1"/>
          </p:cNvSpPr>
          <p:nvPr>
            <p:ph type="subTitle" idx="1"/>
          </p:nvPr>
        </p:nvSpPr>
        <p:spPr>
          <a:xfrm>
            <a:off x="463525" y="3975448"/>
            <a:ext cx="4094400" cy="784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9800"/>
              </a:buClr>
              <a:buSzPts val="2000"/>
              <a:buFont typeface="Roboto Condensed Light"/>
              <a:buNone/>
              <a:defRPr sz="2000" b="0" i="0" u="none" strike="noStrike" cap="none">
                <a:solidFill>
                  <a:srgbClr val="94B8BD"/>
                </a:solidFill>
                <a:latin typeface="Arial Narrow"/>
                <a:ea typeface="Arial Narrow"/>
                <a:cs typeface="Arial Narrow"/>
                <a:sym typeface="Arial Narrow"/>
              </a:defRPr>
            </a:lvl1pPr>
            <a:lvl2pPr marR="0" lvl="1" algn="l" rtl="0">
              <a:lnSpc>
                <a:spcPct val="100000"/>
              </a:lnSpc>
              <a:spcBef>
                <a:spcPts val="1000"/>
              </a:spcBef>
              <a:spcAft>
                <a:spcPts val="0"/>
              </a:spcAft>
              <a:buClr>
                <a:srgbClr val="FF9800"/>
              </a:buClr>
              <a:buSzPts val="2000"/>
              <a:buFont typeface="Roboto Condensed Light"/>
              <a:buNone/>
              <a:defRPr sz="2000" b="0" i="0" u="none" strike="noStrike" cap="none">
                <a:solidFill>
                  <a:srgbClr val="FF9800"/>
                </a:solidFill>
                <a:latin typeface="Roboto Condensed Light"/>
                <a:ea typeface="Roboto Condensed Light"/>
                <a:cs typeface="Roboto Condensed Light"/>
                <a:sym typeface="Roboto Condensed Light"/>
              </a:defRPr>
            </a:lvl2pPr>
            <a:lvl3pPr marR="0" lvl="2" algn="l" rtl="0">
              <a:lnSpc>
                <a:spcPct val="100000"/>
              </a:lnSpc>
              <a:spcBef>
                <a:spcPts val="1000"/>
              </a:spcBef>
              <a:spcAft>
                <a:spcPts val="0"/>
              </a:spcAft>
              <a:buClr>
                <a:srgbClr val="FF9800"/>
              </a:buClr>
              <a:buSzPts val="2000"/>
              <a:buFont typeface="Roboto Condensed Light"/>
              <a:buNone/>
              <a:defRPr sz="2000" b="0" i="0" u="none" strike="noStrike" cap="none">
                <a:solidFill>
                  <a:srgbClr val="FF9800"/>
                </a:solidFill>
                <a:latin typeface="Roboto Condensed Light"/>
                <a:ea typeface="Roboto Condensed Light"/>
                <a:cs typeface="Roboto Condensed Light"/>
                <a:sym typeface="Roboto Condensed Light"/>
              </a:defRPr>
            </a:lvl3pPr>
            <a:lvl4pPr marR="0" lvl="3" algn="l" rtl="0">
              <a:lnSpc>
                <a:spcPct val="100000"/>
              </a:lnSpc>
              <a:spcBef>
                <a:spcPts val="1000"/>
              </a:spcBef>
              <a:spcAft>
                <a:spcPts val="0"/>
              </a:spcAft>
              <a:buClr>
                <a:srgbClr val="FF9800"/>
              </a:buClr>
              <a:buSzPts val="2000"/>
              <a:buFont typeface="Roboto Condensed Light"/>
              <a:buNone/>
              <a:defRPr sz="2000" b="0" i="0" u="none" strike="noStrike" cap="none">
                <a:solidFill>
                  <a:srgbClr val="FF9800"/>
                </a:solidFill>
                <a:latin typeface="Roboto Condensed Light"/>
                <a:ea typeface="Roboto Condensed Light"/>
                <a:cs typeface="Roboto Condensed Light"/>
                <a:sym typeface="Roboto Condensed Light"/>
              </a:defRPr>
            </a:lvl4pPr>
            <a:lvl5pPr marR="0" lvl="4" algn="l" rtl="0">
              <a:lnSpc>
                <a:spcPct val="100000"/>
              </a:lnSpc>
              <a:spcBef>
                <a:spcPts val="1000"/>
              </a:spcBef>
              <a:spcAft>
                <a:spcPts val="0"/>
              </a:spcAft>
              <a:buClr>
                <a:srgbClr val="FF9800"/>
              </a:buClr>
              <a:buSzPts val="2000"/>
              <a:buFont typeface="Roboto Condensed Light"/>
              <a:buNone/>
              <a:defRPr sz="2000" b="0" i="0" u="none" strike="noStrike" cap="none">
                <a:solidFill>
                  <a:srgbClr val="FF9800"/>
                </a:solidFill>
                <a:latin typeface="Roboto Condensed Light"/>
                <a:ea typeface="Roboto Condensed Light"/>
                <a:cs typeface="Roboto Condensed Light"/>
                <a:sym typeface="Roboto Condensed Light"/>
              </a:defRPr>
            </a:lvl5pPr>
            <a:lvl6pPr marR="0" lvl="5" algn="l" rtl="0">
              <a:lnSpc>
                <a:spcPct val="100000"/>
              </a:lnSpc>
              <a:spcBef>
                <a:spcPts val="1000"/>
              </a:spcBef>
              <a:spcAft>
                <a:spcPts val="0"/>
              </a:spcAft>
              <a:buClr>
                <a:srgbClr val="FF9800"/>
              </a:buClr>
              <a:buSzPts val="2000"/>
              <a:buFont typeface="Roboto Condensed Light"/>
              <a:buNone/>
              <a:defRPr sz="2000" b="0" i="0" u="none" strike="noStrike" cap="none">
                <a:solidFill>
                  <a:srgbClr val="FF9800"/>
                </a:solidFill>
                <a:latin typeface="Roboto Condensed Light"/>
                <a:ea typeface="Roboto Condensed Light"/>
                <a:cs typeface="Roboto Condensed Light"/>
                <a:sym typeface="Roboto Condensed Light"/>
              </a:defRPr>
            </a:lvl6pPr>
            <a:lvl7pPr marR="0" lvl="6" algn="l" rtl="0">
              <a:lnSpc>
                <a:spcPct val="100000"/>
              </a:lnSpc>
              <a:spcBef>
                <a:spcPts val="1000"/>
              </a:spcBef>
              <a:spcAft>
                <a:spcPts val="0"/>
              </a:spcAft>
              <a:buClr>
                <a:srgbClr val="FF9800"/>
              </a:buClr>
              <a:buSzPts val="2000"/>
              <a:buFont typeface="Roboto Condensed Light"/>
              <a:buNone/>
              <a:defRPr sz="2000" b="0" i="0" u="none" strike="noStrike" cap="none">
                <a:solidFill>
                  <a:srgbClr val="FF9800"/>
                </a:solidFill>
                <a:latin typeface="Roboto Condensed Light"/>
                <a:ea typeface="Roboto Condensed Light"/>
                <a:cs typeface="Roboto Condensed Light"/>
                <a:sym typeface="Roboto Condensed Light"/>
              </a:defRPr>
            </a:lvl7pPr>
            <a:lvl8pPr marR="0" lvl="7" algn="l" rtl="0">
              <a:lnSpc>
                <a:spcPct val="100000"/>
              </a:lnSpc>
              <a:spcBef>
                <a:spcPts val="1000"/>
              </a:spcBef>
              <a:spcAft>
                <a:spcPts val="0"/>
              </a:spcAft>
              <a:buClr>
                <a:srgbClr val="FF9800"/>
              </a:buClr>
              <a:buSzPts val="2000"/>
              <a:buFont typeface="Roboto Condensed Light"/>
              <a:buNone/>
              <a:defRPr sz="2000" b="0" i="0" u="none" strike="noStrike" cap="none">
                <a:solidFill>
                  <a:srgbClr val="FF9800"/>
                </a:solidFill>
                <a:latin typeface="Roboto Condensed Light"/>
                <a:ea typeface="Roboto Condensed Light"/>
                <a:cs typeface="Roboto Condensed Light"/>
                <a:sym typeface="Roboto Condensed Light"/>
              </a:defRPr>
            </a:lvl8pPr>
            <a:lvl9pPr marR="0" lvl="8" algn="l" rtl="0">
              <a:lnSpc>
                <a:spcPct val="100000"/>
              </a:lnSpc>
              <a:spcBef>
                <a:spcPts val="1000"/>
              </a:spcBef>
              <a:spcAft>
                <a:spcPts val="1000"/>
              </a:spcAft>
              <a:buClr>
                <a:srgbClr val="FF9800"/>
              </a:buClr>
              <a:buSzPts val="2000"/>
              <a:buFont typeface="Roboto Condensed Light"/>
              <a:buNone/>
              <a:defRPr sz="2000" b="0" i="0" u="none" strike="noStrike" cap="none">
                <a:solidFill>
                  <a:srgbClr val="FF9800"/>
                </a:solidFill>
                <a:latin typeface="Roboto Condensed Light"/>
                <a:ea typeface="Roboto Condensed Light"/>
                <a:cs typeface="Roboto Condensed Light"/>
                <a:sym typeface="Roboto Condensed Light"/>
              </a:defRPr>
            </a:lvl9pPr>
          </a:lstStyle>
          <a:p>
            <a:endParaRPr/>
          </a:p>
        </p:txBody>
      </p:sp>
      <p:sp>
        <p:nvSpPr>
          <p:cNvPr id="126" name="Google Shape;126;p14"/>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F5C300"/>
        </a:solidFill>
        <a:effectLst/>
      </p:bgPr>
    </p:bg>
    <p:spTree>
      <p:nvGrpSpPr>
        <p:cNvPr id="1" name="Shape 127"/>
        <p:cNvGrpSpPr/>
        <p:nvPr/>
      </p:nvGrpSpPr>
      <p:grpSpPr>
        <a:xfrm>
          <a:off x="0" y="0"/>
          <a:ext cx="0" cy="0"/>
          <a:chOff x="0" y="0"/>
          <a:chExt cx="0" cy="0"/>
        </a:xfrm>
      </p:grpSpPr>
      <p:sp>
        <p:nvSpPr>
          <p:cNvPr id="128" name="Google Shape;128;p15"/>
          <p:cNvSpPr txBox="1">
            <a:spLocks noGrp="1"/>
          </p:cNvSpPr>
          <p:nvPr>
            <p:ph type="title"/>
          </p:nvPr>
        </p:nvSpPr>
        <p:spPr>
          <a:xfrm>
            <a:off x="490250" y="526350"/>
            <a:ext cx="5613600" cy="40908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dk2"/>
              </a:buClr>
              <a:buSzPts val="5400"/>
              <a:buNone/>
              <a:defRPr sz="5400" b="0">
                <a:solidFill>
                  <a:schemeClr val="dk2"/>
                </a:solidFill>
              </a:defRPr>
            </a:lvl1pPr>
            <a:lvl2pPr lvl="1" algn="l" rtl="0">
              <a:lnSpc>
                <a:spcPct val="100000"/>
              </a:lnSpc>
              <a:spcBef>
                <a:spcPts val="0"/>
              </a:spcBef>
              <a:spcAft>
                <a:spcPts val="0"/>
              </a:spcAft>
              <a:buClr>
                <a:schemeClr val="dk2"/>
              </a:buClr>
              <a:buSzPts val="5400"/>
              <a:buNone/>
              <a:defRPr sz="5400" b="0">
                <a:solidFill>
                  <a:schemeClr val="dk2"/>
                </a:solidFill>
              </a:defRPr>
            </a:lvl2pPr>
            <a:lvl3pPr lvl="2" algn="l" rtl="0">
              <a:lnSpc>
                <a:spcPct val="100000"/>
              </a:lnSpc>
              <a:spcBef>
                <a:spcPts val="0"/>
              </a:spcBef>
              <a:spcAft>
                <a:spcPts val="0"/>
              </a:spcAft>
              <a:buClr>
                <a:schemeClr val="dk2"/>
              </a:buClr>
              <a:buSzPts val="5400"/>
              <a:buNone/>
              <a:defRPr sz="5400" b="0">
                <a:solidFill>
                  <a:schemeClr val="dk2"/>
                </a:solidFill>
              </a:defRPr>
            </a:lvl3pPr>
            <a:lvl4pPr lvl="3" algn="l" rtl="0">
              <a:lnSpc>
                <a:spcPct val="100000"/>
              </a:lnSpc>
              <a:spcBef>
                <a:spcPts val="0"/>
              </a:spcBef>
              <a:spcAft>
                <a:spcPts val="0"/>
              </a:spcAft>
              <a:buClr>
                <a:schemeClr val="dk2"/>
              </a:buClr>
              <a:buSzPts val="5400"/>
              <a:buNone/>
              <a:defRPr sz="5400" b="0">
                <a:solidFill>
                  <a:schemeClr val="dk2"/>
                </a:solidFill>
              </a:defRPr>
            </a:lvl4pPr>
            <a:lvl5pPr lvl="4" algn="l" rtl="0">
              <a:lnSpc>
                <a:spcPct val="100000"/>
              </a:lnSpc>
              <a:spcBef>
                <a:spcPts val="0"/>
              </a:spcBef>
              <a:spcAft>
                <a:spcPts val="0"/>
              </a:spcAft>
              <a:buClr>
                <a:schemeClr val="dk2"/>
              </a:buClr>
              <a:buSzPts val="5400"/>
              <a:buNone/>
              <a:defRPr sz="5400" b="0">
                <a:solidFill>
                  <a:schemeClr val="dk2"/>
                </a:solidFill>
              </a:defRPr>
            </a:lvl5pPr>
            <a:lvl6pPr lvl="5" algn="l" rtl="0">
              <a:lnSpc>
                <a:spcPct val="100000"/>
              </a:lnSpc>
              <a:spcBef>
                <a:spcPts val="0"/>
              </a:spcBef>
              <a:spcAft>
                <a:spcPts val="0"/>
              </a:spcAft>
              <a:buClr>
                <a:schemeClr val="dk2"/>
              </a:buClr>
              <a:buSzPts val="5400"/>
              <a:buNone/>
              <a:defRPr sz="5400" b="0">
                <a:solidFill>
                  <a:schemeClr val="dk2"/>
                </a:solidFill>
              </a:defRPr>
            </a:lvl6pPr>
            <a:lvl7pPr lvl="6" algn="l" rtl="0">
              <a:lnSpc>
                <a:spcPct val="100000"/>
              </a:lnSpc>
              <a:spcBef>
                <a:spcPts val="0"/>
              </a:spcBef>
              <a:spcAft>
                <a:spcPts val="0"/>
              </a:spcAft>
              <a:buClr>
                <a:schemeClr val="dk2"/>
              </a:buClr>
              <a:buSzPts val="5400"/>
              <a:buNone/>
              <a:defRPr sz="5400" b="0">
                <a:solidFill>
                  <a:schemeClr val="dk2"/>
                </a:solidFill>
              </a:defRPr>
            </a:lvl7pPr>
            <a:lvl8pPr lvl="7" algn="l" rtl="0">
              <a:lnSpc>
                <a:spcPct val="100000"/>
              </a:lnSpc>
              <a:spcBef>
                <a:spcPts val="0"/>
              </a:spcBef>
              <a:spcAft>
                <a:spcPts val="0"/>
              </a:spcAft>
              <a:buClr>
                <a:schemeClr val="dk2"/>
              </a:buClr>
              <a:buSzPts val="5400"/>
              <a:buNone/>
              <a:defRPr sz="5400" b="0">
                <a:solidFill>
                  <a:schemeClr val="dk2"/>
                </a:solidFill>
              </a:defRPr>
            </a:lvl8pPr>
            <a:lvl9pPr lvl="8" algn="l" rtl="0">
              <a:lnSpc>
                <a:spcPct val="100000"/>
              </a:lnSpc>
              <a:spcBef>
                <a:spcPts val="0"/>
              </a:spcBef>
              <a:spcAft>
                <a:spcPts val="0"/>
              </a:spcAft>
              <a:buClr>
                <a:schemeClr val="dk2"/>
              </a:buClr>
              <a:buSzPts val="5400"/>
              <a:buNone/>
              <a:defRPr sz="5400" b="0">
                <a:solidFill>
                  <a:schemeClr val="dk2"/>
                </a:solidFill>
              </a:defRPr>
            </a:lvl9pPr>
          </a:lstStyle>
          <a:p>
            <a:endParaRPr/>
          </a:p>
        </p:txBody>
      </p:sp>
      <p:sp>
        <p:nvSpPr>
          <p:cNvPr id="129" name="Google Shape;129;p15"/>
          <p:cNvSpPr txBox="1">
            <a:spLocks noGrp="1"/>
          </p:cNvSpPr>
          <p:nvPr>
            <p:ph type="sldNum" idx="12"/>
          </p:nvPr>
        </p:nvSpPr>
        <p:spPr>
          <a:xfrm>
            <a:off x="8472450" y="4663223"/>
            <a:ext cx="548700" cy="2943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pic>
        <p:nvPicPr>
          <p:cNvPr id="130" name="Google Shape;130;p15"/>
          <p:cNvPicPr preferRelativeResize="0"/>
          <p:nvPr/>
        </p:nvPicPr>
        <p:blipFill rotWithShape="1">
          <a:blip r:embed="rId2">
            <a:alphaModFix/>
          </a:blip>
          <a:srcRect l="33171" t="23167" r="32076" b="21581"/>
          <a:stretch/>
        </p:blipFill>
        <p:spPr>
          <a:xfrm>
            <a:off x="42288" y="4397637"/>
            <a:ext cx="475362" cy="7557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1">
  <p:cSld name="MAIN_POINT">
    <p:bg>
      <p:bgPr>
        <a:solidFill>
          <a:srgbClr val="F5C300"/>
        </a:solidFill>
        <a:effectLst/>
      </p:bgPr>
    </p:bg>
    <p:spTree>
      <p:nvGrpSpPr>
        <p:cNvPr id="1" name="Shape 131"/>
        <p:cNvGrpSpPr/>
        <p:nvPr/>
      </p:nvGrpSpPr>
      <p:grpSpPr>
        <a:xfrm>
          <a:off x="0" y="0"/>
          <a:ext cx="0" cy="0"/>
          <a:chOff x="0" y="0"/>
          <a:chExt cx="0" cy="0"/>
        </a:xfrm>
      </p:grpSpPr>
      <p:sp>
        <p:nvSpPr>
          <p:cNvPr id="132" name="Google Shape;132;p16"/>
          <p:cNvSpPr txBox="1">
            <a:spLocks noGrp="1"/>
          </p:cNvSpPr>
          <p:nvPr>
            <p:ph type="title"/>
          </p:nvPr>
        </p:nvSpPr>
        <p:spPr>
          <a:xfrm>
            <a:off x="490250" y="526350"/>
            <a:ext cx="5613600" cy="40908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dk2"/>
              </a:buClr>
              <a:buSzPts val="5400"/>
              <a:buNone/>
              <a:defRPr sz="5400" b="0">
                <a:solidFill>
                  <a:schemeClr val="dk2"/>
                </a:solidFill>
              </a:defRPr>
            </a:lvl1pPr>
            <a:lvl2pPr lvl="1" algn="l" rtl="0">
              <a:lnSpc>
                <a:spcPct val="100000"/>
              </a:lnSpc>
              <a:spcBef>
                <a:spcPts val="0"/>
              </a:spcBef>
              <a:spcAft>
                <a:spcPts val="0"/>
              </a:spcAft>
              <a:buClr>
                <a:schemeClr val="dk2"/>
              </a:buClr>
              <a:buSzPts val="5400"/>
              <a:buNone/>
              <a:defRPr sz="5400" b="0">
                <a:solidFill>
                  <a:schemeClr val="dk2"/>
                </a:solidFill>
              </a:defRPr>
            </a:lvl2pPr>
            <a:lvl3pPr lvl="2" algn="l" rtl="0">
              <a:lnSpc>
                <a:spcPct val="100000"/>
              </a:lnSpc>
              <a:spcBef>
                <a:spcPts val="0"/>
              </a:spcBef>
              <a:spcAft>
                <a:spcPts val="0"/>
              </a:spcAft>
              <a:buClr>
                <a:schemeClr val="dk2"/>
              </a:buClr>
              <a:buSzPts val="5400"/>
              <a:buNone/>
              <a:defRPr sz="5400" b="0">
                <a:solidFill>
                  <a:schemeClr val="dk2"/>
                </a:solidFill>
              </a:defRPr>
            </a:lvl3pPr>
            <a:lvl4pPr lvl="3" algn="l" rtl="0">
              <a:lnSpc>
                <a:spcPct val="100000"/>
              </a:lnSpc>
              <a:spcBef>
                <a:spcPts val="0"/>
              </a:spcBef>
              <a:spcAft>
                <a:spcPts val="0"/>
              </a:spcAft>
              <a:buClr>
                <a:schemeClr val="dk2"/>
              </a:buClr>
              <a:buSzPts val="5400"/>
              <a:buNone/>
              <a:defRPr sz="5400" b="0">
                <a:solidFill>
                  <a:schemeClr val="dk2"/>
                </a:solidFill>
              </a:defRPr>
            </a:lvl4pPr>
            <a:lvl5pPr lvl="4" algn="l" rtl="0">
              <a:lnSpc>
                <a:spcPct val="100000"/>
              </a:lnSpc>
              <a:spcBef>
                <a:spcPts val="0"/>
              </a:spcBef>
              <a:spcAft>
                <a:spcPts val="0"/>
              </a:spcAft>
              <a:buClr>
                <a:schemeClr val="dk2"/>
              </a:buClr>
              <a:buSzPts val="5400"/>
              <a:buNone/>
              <a:defRPr sz="5400" b="0">
                <a:solidFill>
                  <a:schemeClr val="dk2"/>
                </a:solidFill>
              </a:defRPr>
            </a:lvl5pPr>
            <a:lvl6pPr lvl="5" algn="l" rtl="0">
              <a:lnSpc>
                <a:spcPct val="100000"/>
              </a:lnSpc>
              <a:spcBef>
                <a:spcPts val="0"/>
              </a:spcBef>
              <a:spcAft>
                <a:spcPts val="0"/>
              </a:spcAft>
              <a:buClr>
                <a:schemeClr val="dk2"/>
              </a:buClr>
              <a:buSzPts val="5400"/>
              <a:buNone/>
              <a:defRPr sz="5400" b="0">
                <a:solidFill>
                  <a:schemeClr val="dk2"/>
                </a:solidFill>
              </a:defRPr>
            </a:lvl6pPr>
            <a:lvl7pPr lvl="6" algn="l" rtl="0">
              <a:lnSpc>
                <a:spcPct val="100000"/>
              </a:lnSpc>
              <a:spcBef>
                <a:spcPts val="0"/>
              </a:spcBef>
              <a:spcAft>
                <a:spcPts val="0"/>
              </a:spcAft>
              <a:buClr>
                <a:schemeClr val="dk2"/>
              </a:buClr>
              <a:buSzPts val="5400"/>
              <a:buNone/>
              <a:defRPr sz="5400" b="0">
                <a:solidFill>
                  <a:schemeClr val="dk2"/>
                </a:solidFill>
              </a:defRPr>
            </a:lvl7pPr>
            <a:lvl8pPr lvl="7" algn="l" rtl="0">
              <a:lnSpc>
                <a:spcPct val="100000"/>
              </a:lnSpc>
              <a:spcBef>
                <a:spcPts val="0"/>
              </a:spcBef>
              <a:spcAft>
                <a:spcPts val="0"/>
              </a:spcAft>
              <a:buClr>
                <a:schemeClr val="dk2"/>
              </a:buClr>
              <a:buSzPts val="5400"/>
              <a:buNone/>
              <a:defRPr sz="5400" b="0">
                <a:solidFill>
                  <a:schemeClr val="dk2"/>
                </a:solidFill>
              </a:defRPr>
            </a:lvl8pPr>
            <a:lvl9pPr lvl="8" algn="l" rtl="0">
              <a:lnSpc>
                <a:spcPct val="100000"/>
              </a:lnSpc>
              <a:spcBef>
                <a:spcPts val="0"/>
              </a:spcBef>
              <a:spcAft>
                <a:spcPts val="0"/>
              </a:spcAft>
              <a:buClr>
                <a:schemeClr val="dk2"/>
              </a:buClr>
              <a:buSzPts val="5400"/>
              <a:buNone/>
              <a:defRPr sz="5400" b="0">
                <a:solidFill>
                  <a:schemeClr val="dk2"/>
                </a:solidFill>
              </a:defRPr>
            </a:lvl9pPr>
          </a:lstStyle>
          <a:p>
            <a:endParaRPr/>
          </a:p>
        </p:txBody>
      </p:sp>
      <p:sp>
        <p:nvSpPr>
          <p:cNvPr id="133" name="Google Shape;133;p16"/>
          <p:cNvSpPr txBox="1">
            <a:spLocks noGrp="1"/>
          </p:cNvSpPr>
          <p:nvPr>
            <p:ph type="sldNum" idx="12"/>
          </p:nvPr>
        </p:nvSpPr>
        <p:spPr>
          <a:xfrm>
            <a:off x="8472450" y="4663223"/>
            <a:ext cx="548700" cy="2943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pic>
        <p:nvPicPr>
          <p:cNvPr id="134" name="Google Shape;134;p16"/>
          <p:cNvPicPr preferRelativeResize="0"/>
          <p:nvPr/>
        </p:nvPicPr>
        <p:blipFill rotWithShape="1">
          <a:blip r:embed="rId2">
            <a:alphaModFix/>
          </a:blip>
          <a:srcRect l="33171" t="23167" r="32076" b="21581"/>
          <a:stretch/>
        </p:blipFill>
        <p:spPr>
          <a:xfrm>
            <a:off x="42288" y="4397637"/>
            <a:ext cx="475362" cy="7557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ide Header">
  <p:cSld name="Side Header">
    <p:spTree>
      <p:nvGrpSpPr>
        <p:cNvPr id="1" name="Shape 135"/>
        <p:cNvGrpSpPr/>
        <p:nvPr/>
      </p:nvGrpSpPr>
      <p:grpSpPr>
        <a:xfrm>
          <a:off x="0" y="0"/>
          <a:ext cx="0" cy="0"/>
          <a:chOff x="0" y="0"/>
          <a:chExt cx="0" cy="0"/>
        </a:xfrm>
      </p:grpSpPr>
      <p:sp>
        <p:nvSpPr>
          <p:cNvPr id="136" name="Google Shape;136;p17"/>
          <p:cNvSpPr txBox="1">
            <a:spLocks noGrp="1"/>
          </p:cNvSpPr>
          <p:nvPr>
            <p:ph type="sldNum" idx="12"/>
          </p:nvPr>
        </p:nvSpPr>
        <p:spPr>
          <a:xfrm>
            <a:off x="8472450" y="4663223"/>
            <a:ext cx="548700" cy="2943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00" b="1" i="0" u="none" strike="noStrike" cap="none">
                <a:solidFill>
                  <a:srgbClr val="FFFFFF"/>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300" b="1" i="0" u="none" strike="noStrike" cap="none">
                <a:solidFill>
                  <a:srgbClr val="FFFFFF"/>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300" b="1" i="0" u="none" strike="noStrike" cap="none">
                <a:solidFill>
                  <a:srgbClr val="FFFFFF"/>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300" b="1" i="0" u="none" strike="noStrike" cap="none">
                <a:solidFill>
                  <a:srgbClr val="FFFFFF"/>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300" b="1" i="0" u="none" strike="noStrike" cap="none">
                <a:solidFill>
                  <a:srgbClr val="FFFFFF"/>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300" b="1" i="0" u="none" strike="noStrike" cap="none">
                <a:solidFill>
                  <a:srgbClr val="FFFFFF"/>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300" b="1" i="0" u="none" strike="noStrike" cap="none">
                <a:solidFill>
                  <a:srgbClr val="FFFFFF"/>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300" b="1" i="0" u="none" strike="noStrike" cap="none">
                <a:solidFill>
                  <a:srgbClr val="FFFFFF"/>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300" b="1" i="0" u="none" strike="noStrike" cap="none">
                <a:solidFill>
                  <a:srgbClr val="FFFFFF"/>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
        <p:nvSpPr>
          <p:cNvPr id="137" name="Google Shape;137;p17"/>
          <p:cNvSpPr/>
          <p:nvPr/>
        </p:nvSpPr>
        <p:spPr>
          <a:xfrm>
            <a:off x="0" y="0"/>
            <a:ext cx="1018800" cy="5143500"/>
          </a:xfrm>
          <a:prstGeom prst="rect">
            <a:avLst/>
          </a:prstGeom>
          <a:solidFill>
            <a:srgbClr val="94B7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17"/>
          <p:cNvSpPr txBox="1">
            <a:spLocks noGrp="1"/>
          </p:cNvSpPr>
          <p:nvPr>
            <p:ph type="title"/>
          </p:nvPr>
        </p:nvSpPr>
        <p:spPr>
          <a:xfrm rot="5400000">
            <a:off x="-1837950" y="2251950"/>
            <a:ext cx="4694700" cy="639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a:solidFill>
                  <a:srgbClr val="FFFFFF"/>
                </a:solidFill>
              </a:defRPr>
            </a:lvl1pPr>
            <a:lvl2pPr lvl="1" algn="l" rtl="0">
              <a:lnSpc>
                <a:spcPct val="100000"/>
              </a:lnSpc>
              <a:spcBef>
                <a:spcPts val="0"/>
              </a:spcBef>
              <a:spcAft>
                <a:spcPts val="0"/>
              </a:spcAft>
              <a:buSzPts val="1800"/>
              <a:buNone/>
              <a:defRPr/>
            </a:lvl2pPr>
            <a:lvl3pPr lvl="2" algn="l" rtl="0">
              <a:lnSpc>
                <a:spcPct val="100000"/>
              </a:lnSpc>
              <a:spcBef>
                <a:spcPts val="0"/>
              </a:spcBef>
              <a:spcAft>
                <a:spcPts val="0"/>
              </a:spcAft>
              <a:buSzPts val="1800"/>
              <a:buNone/>
              <a:defRPr/>
            </a:lvl3pPr>
            <a:lvl4pPr lvl="3" algn="l" rtl="0">
              <a:lnSpc>
                <a:spcPct val="100000"/>
              </a:lnSpc>
              <a:spcBef>
                <a:spcPts val="0"/>
              </a:spcBef>
              <a:spcAft>
                <a:spcPts val="0"/>
              </a:spcAft>
              <a:buSzPts val="1800"/>
              <a:buNone/>
              <a:defRPr/>
            </a:lvl4pPr>
            <a:lvl5pPr lvl="4" algn="l" rtl="0">
              <a:lnSpc>
                <a:spcPct val="100000"/>
              </a:lnSpc>
              <a:spcBef>
                <a:spcPts val="0"/>
              </a:spcBef>
              <a:spcAft>
                <a:spcPts val="0"/>
              </a:spcAft>
              <a:buSzPts val="1800"/>
              <a:buNone/>
              <a:defRPr/>
            </a:lvl5pPr>
            <a:lvl6pPr lvl="5" algn="l" rtl="0">
              <a:lnSpc>
                <a:spcPct val="100000"/>
              </a:lnSpc>
              <a:spcBef>
                <a:spcPts val="0"/>
              </a:spcBef>
              <a:spcAft>
                <a:spcPts val="0"/>
              </a:spcAft>
              <a:buSzPts val="1800"/>
              <a:buNone/>
              <a:defRPr/>
            </a:lvl6pPr>
            <a:lvl7pPr lvl="6" algn="l" rtl="0">
              <a:lnSpc>
                <a:spcPct val="100000"/>
              </a:lnSpc>
              <a:spcBef>
                <a:spcPts val="0"/>
              </a:spcBef>
              <a:spcAft>
                <a:spcPts val="0"/>
              </a:spcAft>
              <a:buSzPts val="1800"/>
              <a:buNone/>
              <a:defRPr/>
            </a:lvl7pPr>
            <a:lvl8pPr lvl="7" algn="l" rtl="0">
              <a:lnSpc>
                <a:spcPct val="100000"/>
              </a:lnSpc>
              <a:spcBef>
                <a:spcPts val="0"/>
              </a:spcBef>
              <a:spcAft>
                <a:spcPts val="0"/>
              </a:spcAft>
              <a:buSzPts val="1800"/>
              <a:buNone/>
              <a:defRPr/>
            </a:lvl8pPr>
            <a:lvl9pPr lvl="8" algn="l" rtl="0">
              <a:lnSpc>
                <a:spcPct val="100000"/>
              </a:lnSpc>
              <a:spcBef>
                <a:spcPts val="0"/>
              </a:spcBef>
              <a:spcAft>
                <a:spcPts val="0"/>
              </a:spcAft>
              <a:buSzPts val="18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3 columns 1">
  <p:cSld name="Title + 3 columns">
    <p:spTree>
      <p:nvGrpSpPr>
        <p:cNvPr id="1" name="Shape 139"/>
        <p:cNvGrpSpPr/>
        <p:nvPr/>
      </p:nvGrpSpPr>
      <p:grpSpPr>
        <a:xfrm>
          <a:off x="0" y="0"/>
          <a:ext cx="0" cy="0"/>
          <a:chOff x="0" y="0"/>
          <a:chExt cx="0" cy="0"/>
        </a:xfrm>
      </p:grpSpPr>
      <p:sp>
        <p:nvSpPr>
          <p:cNvPr id="140" name="Google Shape;140;p18"/>
          <p:cNvSpPr/>
          <p:nvPr/>
        </p:nvSpPr>
        <p:spPr>
          <a:xfrm>
            <a:off x="-55075" y="-38100"/>
            <a:ext cx="3312625" cy="5214650"/>
          </a:xfrm>
          <a:custGeom>
            <a:avLst/>
            <a:gdLst/>
            <a:ahLst/>
            <a:cxnLst/>
            <a:rect l="l" t="t" r="r" b="b"/>
            <a:pathLst>
              <a:path w="132505" h="208586" extrusionOk="0">
                <a:moveTo>
                  <a:pt x="132505" y="207264"/>
                </a:moveTo>
                <a:lnTo>
                  <a:pt x="25063" y="0"/>
                </a:lnTo>
                <a:lnTo>
                  <a:pt x="0" y="202"/>
                </a:lnTo>
                <a:lnTo>
                  <a:pt x="1322" y="208586"/>
                </a:lnTo>
                <a:close/>
              </a:path>
            </a:pathLst>
          </a:custGeom>
          <a:solidFill>
            <a:srgbClr val="94B7BB">
              <a:alpha val="14510"/>
            </a:srgbClr>
          </a:solidFill>
          <a:ln>
            <a:noFill/>
          </a:ln>
        </p:spPr>
      </p:sp>
      <p:sp>
        <p:nvSpPr>
          <p:cNvPr id="141" name="Google Shape;141;p18"/>
          <p:cNvSpPr/>
          <p:nvPr/>
        </p:nvSpPr>
        <p:spPr>
          <a:xfrm flipH="1">
            <a:off x="-903537" y="-17561"/>
            <a:ext cx="1759200" cy="749100"/>
          </a:xfrm>
          <a:prstGeom prst="parallelogram">
            <a:avLst>
              <a:gd name="adj" fmla="val 51542"/>
            </a:avLst>
          </a:prstGeom>
          <a:solidFill>
            <a:srgbClr val="94B7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18"/>
          <p:cNvSpPr/>
          <p:nvPr/>
        </p:nvSpPr>
        <p:spPr>
          <a:xfrm flipH="1">
            <a:off x="472134" y="-9525"/>
            <a:ext cx="518400" cy="749100"/>
          </a:xfrm>
          <a:prstGeom prst="parallelogram">
            <a:avLst>
              <a:gd name="adj" fmla="val 75009"/>
            </a:avLst>
          </a:prstGeom>
          <a:solidFill>
            <a:srgbClr val="F1C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18"/>
          <p:cNvSpPr/>
          <p:nvPr/>
        </p:nvSpPr>
        <p:spPr>
          <a:xfrm flipH="1">
            <a:off x="742953" y="272850"/>
            <a:ext cx="7505700" cy="749100"/>
          </a:xfrm>
          <a:prstGeom prst="parallelogram">
            <a:avLst>
              <a:gd name="adj" fmla="val 51542"/>
            </a:avLst>
          </a:prstGeom>
          <a:solidFill>
            <a:srgbClr val="94B7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18"/>
          <p:cNvSpPr/>
          <p:nvPr/>
        </p:nvSpPr>
        <p:spPr>
          <a:xfrm flipH="1">
            <a:off x="7861618" y="272850"/>
            <a:ext cx="1759200" cy="749100"/>
          </a:xfrm>
          <a:prstGeom prst="parallelogram">
            <a:avLst>
              <a:gd name="adj" fmla="val 51542"/>
            </a:avLst>
          </a:prstGeom>
          <a:solidFill>
            <a:srgbClr val="F1C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18"/>
          <p:cNvSpPr/>
          <p:nvPr/>
        </p:nvSpPr>
        <p:spPr>
          <a:xfrm flipH="1">
            <a:off x="990375" y="4925850"/>
            <a:ext cx="8369700" cy="228000"/>
          </a:xfrm>
          <a:prstGeom prst="parallelogram">
            <a:avLst>
              <a:gd name="adj" fmla="val 51542"/>
            </a:avLst>
          </a:prstGeom>
          <a:solidFill>
            <a:srgbClr val="F1C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18"/>
          <p:cNvSpPr txBox="1">
            <a:spLocks noGrp="1"/>
          </p:cNvSpPr>
          <p:nvPr>
            <p:ph type="title"/>
          </p:nvPr>
        </p:nvSpPr>
        <p:spPr>
          <a:xfrm>
            <a:off x="1104900" y="276075"/>
            <a:ext cx="6724500" cy="749100"/>
          </a:xfrm>
          <a:prstGeom prst="rect">
            <a:avLst/>
          </a:prstGeom>
          <a:noFill/>
          <a:ln>
            <a:noFill/>
          </a:ln>
        </p:spPr>
        <p:txBody>
          <a:bodyPr spcFirstLastPara="1" wrap="square" lIns="68575" tIns="68575" rIns="68575" bIns="68575" anchor="ctr" anchorCtr="0">
            <a:noAutofit/>
          </a:bodyPr>
          <a:lstStyle>
            <a:lvl1pPr lvl="0" algn="l" rtl="0">
              <a:lnSpc>
                <a:spcPct val="100000"/>
              </a:lnSpc>
              <a:spcBef>
                <a:spcPts val="0"/>
              </a:spcBef>
              <a:spcAft>
                <a:spcPts val="0"/>
              </a:spcAft>
              <a:buSzPts val="2700"/>
              <a:buFont typeface="Roboto"/>
              <a:buNone/>
              <a:defRPr sz="3600">
                <a:latin typeface="Roboto"/>
                <a:ea typeface="Roboto"/>
                <a:cs typeface="Roboto"/>
                <a:sym typeface="Roboto"/>
              </a:defRPr>
            </a:lvl1pPr>
            <a:lvl2pPr lvl="1" algn="l" rtl="0">
              <a:lnSpc>
                <a:spcPct val="100000"/>
              </a:lnSpc>
              <a:spcBef>
                <a:spcPts val="0"/>
              </a:spcBef>
              <a:spcAft>
                <a:spcPts val="0"/>
              </a:spcAft>
              <a:buSzPts val="1800"/>
              <a:buNone/>
              <a:defRPr/>
            </a:lvl2pPr>
            <a:lvl3pPr lvl="2" algn="l" rtl="0">
              <a:lnSpc>
                <a:spcPct val="100000"/>
              </a:lnSpc>
              <a:spcBef>
                <a:spcPts val="0"/>
              </a:spcBef>
              <a:spcAft>
                <a:spcPts val="0"/>
              </a:spcAft>
              <a:buSzPts val="1800"/>
              <a:buNone/>
              <a:defRPr/>
            </a:lvl3pPr>
            <a:lvl4pPr lvl="3" algn="l" rtl="0">
              <a:lnSpc>
                <a:spcPct val="100000"/>
              </a:lnSpc>
              <a:spcBef>
                <a:spcPts val="0"/>
              </a:spcBef>
              <a:spcAft>
                <a:spcPts val="0"/>
              </a:spcAft>
              <a:buSzPts val="1800"/>
              <a:buNone/>
              <a:defRPr/>
            </a:lvl4pPr>
            <a:lvl5pPr lvl="4" algn="l" rtl="0">
              <a:lnSpc>
                <a:spcPct val="100000"/>
              </a:lnSpc>
              <a:spcBef>
                <a:spcPts val="0"/>
              </a:spcBef>
              <a:spcAft>
                <a:spcPts val="0"/>
              </a:spcAft>
              <a:buSzPts val="1800"/>
              <a:buNone/>
              <a:defRPr/>
            </a:lvl5pPr>
            <a:lvl6pPr lvl="5" algn="l" rtl="0">
              <a:lnSpc>
                <a:spcPct val="100000"/>
              </a:lnSpc>
              <a:spcBef>
                <a:spcPts val="0"/>
              </a:spcBef>
              <a:spcAft>
                <a:spcPts val="0"/>
              </a:spcAft>
              <a:buSzPts val="1800"/>
              <a:buNone/>
              <a:defRPr/>
            </a:lvl6pPr>
            <a:lvl7pPr lvl="6" algn="l" rtl="0">
              <a:lnSpc>
                <a:spcPct val="100000"/>
              </a:lnSpc>
              <a:spcBef>
                <a:spcPts val="0"/>
              </a:spcBef>
              <a:spcAft>
                <a:spcPts val="0"/>
              </a:spcAft>
              <a:buSzPts val="1800"/>
              <a:buNone/>
              <a:defRPr/>
            </a:lvl7pPr>
            <a:lvl8pPr lvl="7" algn="l" rtl="0">
              <a:lnSpc>
                <a:spcPct val="100000"/>
              </a:lnSpc>
              <a:spcBef>
                <a:spcPts val="0"/>
              </a:spcBef>
              <a:spcAft>
                <a:spcPts val="0"/>
              </a:spcAft>
              <a:buSzPts val="1800"/>
              <a:buNone/>
              <a:defRPr/>
            </a:lvl8pPr>
            <a:lvl9pPr lvl="8" algn="l" rtl="0">
              <a:lnSpc>
                <a:spcPct val="100000"/>
              </a:lnSpc>
              <a:spcBef>
                <a:spcPts val="0"/>
              </a:spcBef>
              <a:spcAft>
                <a:spcPts val="0"/>
              </a:spcAft>
              <a:buSzPts val="1800"/>
              <a:buNone/>
              <a:defRPr/>
            </a:lvl9pPr>
          </a:lstStyle>
          <a:p>
            <a:endParaRPr/>
          </a:p>
        </p:txBody>
      </p:sp>
      <p:sp>
        <p:nvSpPr>
          <p:cNvPr id="147" name="Google Shape;147;p18"/>
          <p:cNvSpPr txBox="1">
            <a:spLocks noGrp="1"/>
          </p:cNvSpPr>
          <p:nvPr>
            <p:ph type="body" idx="1"/>
          </p:nvPr>
        </p:nvSpPr>
        <p:spPr>
          <a:xfrm>
            <a:off x="1104900" y="1224350"/>
            <a:ext cx="2423100" cy="3549000"/>
          </a:xfrm>
          <a:prstGeom prst="rect">
            <a:avLst/>
          </a:prstGeom>
          <a:noFill/>
          <a:ln>
            <a:noFill/>
          </a:ln>
        </p:spPr>
        <p:txBody>
          <a:bodyPr spcFirstLastPara="1" wrap="square" lIns="68575" tIns="68575" rIns="68575" bIns="68575" anchor="t" anchorCtr="0">
            <a:noAutofit/>
          </a:bodyPr>
          <a:lstStyle>
            <a:lvl1pPr marL="457200" lvl="0" indent="-323850" algn="l" rtl="0">
              <a:lnSpc>
                <a:spcPct val="100000"/>
              </a:lnSpc>
              <a:spcBef>
                <a:spcPts val="600"/>
              </a:spcBef>
              <a:spcAft>
                <a:spcPts val="0"/>
              </a:spcAft>
              <a:buSzPts val="1500"/>
              <a:buChar char="▸"/>
              <a:defRPr sz="2000"/>
            </a:lvl1pPr>
            <a:lvl2pPr marL="914400" lvl="1" indent="-323850" algn="l" rtl="0">
              <a:lnSpc>
                <a:spcPct val="100000"/>
              </a:lnSpc>
              <a:spcBef>
                <a:spcPts val="0"/>
              </a:spcBef>
              <a:spcAft>
                <a:spcPts val="0"/>
              </a:spcAft>
              <a:buSzPts val="1500"/>
              <a:buChar char="▹"/>
              <a:defRPr sz="2000"/>
            </a:lvl2pPr>
            <a:lvl3pPr marL="1371600" lvl="2" indent="-323850" algn="l" rtl="0">
              <a:lnSpc>
                <a:spcPct val="100000"/>
              </a:lnSpc>
              <a:spcBef>
                <a:spcPts val="0"/>
              </a:spcBef>
              <a:spcAft>
                <a:spcPts val="0"/>
              </a:spcAft>
              <a:buSzPts val="1500"/>
              <a:buChar char="●"/>
              <a:defRPr sz="2000"/>
            </a:lvl3pPr>
            <a:lvl4pPr marL="1828800" lvl="3" indent="-323850" algn="l" rtl="0">
              <a:lnSpc>
                <a:spcPct val="100000"/>
              </a:lnSpc>
              <a:spcBef>
                <a:spcPts val="0"/>
              </a:spcBef>
              <a:spcAft>
                <a:spcPts val="0"/>
              </a:spcAft>
              <a:buSzPts val="1500"/>
              <a:buChar char="○"/>
              <a:defRPr sz="2000"/>
            </a:lvl4pPr>
            <a:lvl5pPr marL="2286000" lvl="4" indent="-317500" algn="l" rtl="0">
              <a:lnSpc>
                <a:spcPct val="100000"/>
              </a:lnSpc>
              <a:spcBef>
                <a:spcPts val="0"/>
              </a:spcBef>
              <a:spcAft>
                <a:spcPts val="0"/>
              </a:spcAft>
              <a:buSzPts val="1400"/>
              <a:buChar char="▹"/>
              <a:defRPr/>
            </a:lvl5pPr>
            <a:lvl6pPr marL="2743200" lvl="5" indent="-317500" algn="l" rtl="0">
              <a:lnSpc>
                <a:spcPct val="100000"/>
              </a:lnSpc>
              <a:spcBef>
                <a:spcPts val="0"/>
              </a:spcBef>
              <a:spcAft>
                <a:spcPts val="0"/>
              </a:spcAft>
              <a:buSzPts val="1400"/>
              <a:buChar char="▹"/>
              <a:defRPr/>
            </a:lvl6pPr>
            <a:lvl7pPr marL="3200400" lvl="6" indent="-317500" algn="l" rtl="0">
              <a:lnSpc>
                <a:spcPct val="100000"/>
              </a:lnSpc>
              <a:spcBef>
                <a:spcPts val="0"/>
              </a:spcBef>
              <a:spcAft>
                <a:spcPts val="0"/>
              </a:spcAft>
              <a:buSzPts val="1400"/>
              <a:buChar char="▹"/>
              <a:defRPr/>
            </a:lvl7pPr>
            <a:lvl8pPr marL="3657600" lvl="7" indent="-317500" algn="l" rtl="0">
              <a:lnSpc>
                <a:spcPct val="100000"/>
              </a:lnSpc>
              <a:spcBef>
                <a:spcPts val="0"/>
              </a:spcBef>
              <a:spcAft>
                <a:spcPts val="0"/>
              </a:spcAft>
              <a:buSzPts val="1400"/>
              <a:buChar char="▹"/>
              <a:defRPr/>
            </a:lvl8pPr>
            <a:lvl9pPr marL="4114800" lvl="8" indent="-317500" algn="l" rtl="0">
              <a:lnSpc>
                <a:spcPct val="100000"/>
              </a:lnSpc>
              <a:spcBef>
                <a:spcPts val="0"/>
              </a:spcBef>
              <a:spcAft>
                <a:spcPts val="0"/>
              </a:spcAft>
              <a:buSzPts val="1400"/>
              <a:buChar char="▹"/>
              <a:defRPr/>
            </a:lvl9pPr>
          </a:lstStyle>
          <a:p>
            <a:endParaRPr/>
          </a:p>
        </p:txBody>
      </p:sp>
      <p:sp>
        <p:nvSpPr>
          <p:cNvPr id="148" name="Google Shape;148;p18"/>
          <p:cNvSpPr txBox="1">
            <a:spLocks noGrp="1"/>
          </p:cNvSpPr>
          <p:nvPr>
            <p:ph type="body" idx="2"/>
          </p:nvPr>
        </p:nvSpPr>
        <p:spPr>
          <a:xfrm>
            <a:off x="3652189" y="1224350"/>
            <a:ext cx="2423100" cy="3549000"/>
          </a:xfrm>
          <a:prstGeom prst="rect">
            <a:avLst/>
          </a:prstGeom>
          <a:noFill/>
          <a:ln>
            <a:noFill/>
          </a:ln>
        </p:spPr>
        <p:txBody>
          <a:bodyPr spcFirstLastPara="1" wrap="square" lIns="68575" tIns="68575" rIns="68575" bIns="68575" anchor="t" anchorCtr="0">
            <a:noAutofit/>
          </a:bodyPr>
          <a:lstStyle>
            <a:lvl1pPr marL="457200" lvl="0" indent="-323850" algn="l" rtl="0">
              <a:lnSpc>
                <a:spcPct val="100000"/>
              </a:lnSpc>
              <a:spcBef>
                <a:spcPts val="600"/>
              </a:spcBef>
              <a:spcAft>
                <a:spcPts val="0"/>
              </a:spcAft>
              <a:buSzPts val="1500"/>
              <a:buChar char="▸"/>
              <a:defRPr sz="2000"/>
            </a:lvl1pPr>
            <a:lvl2pPr marL="914400" lvl="1" indent="-323850" algn="l" rtl="0">
              <a:lnSpc>
                <a:spcPct val="100000"/>
              </a:lnSpc>
              <a:spcBef>
                <a:spcPts val="0"/>
              </a:spcBef>
              <a:spcAft>
                <a:spcPts val="0"/>
              </a:spcAft>
              <a:buSzPts val="1500"/>
              <a:buChar char="▹"/>
              <a:defRPr sz="2000"/>
            </a:lvl2pPr>
            <a:lvl3pPr marL="1371600" lvl="2" indent="-323850" algn="l" rtl="0">
              <a:lnSpc>
                <a:spcPct val="100000"/>
              </a:lnSpc>
              <a:spcBef>
                <a:spcPts val="0"/>
              </a:spcBef>
              <a:spcAft>
                <a:spcPts val="0"/>
              </a:spcAft>
              <a:buSzPts val="1500"/>
              <a:buChar char="●"/>
              <a:defRPr sz="2000"/>
            </a:lvl3pPr>
            <a:lvl4pPr marL="1828800" lvl="3" indent="-323850" algn="l" rtl="0">
              <a:lnSpc>
                <a:spcPct val="100000"/>
              </a:lnSpc>
              <a:spcBef>
                <a:spcPts val="0"/>
              </a:spcBef>
              <a:spcAft>
                <a:spcPts val="0"/>
              </a:spcAft>
              <a:buSzPts val="1500"/>
              <a:buChar char="○"/>
              <a:defRPr sz="2000"/>
            </a:lvl4pPr>
            <a:lvl5pPr marL="2286000" lvl="4" indent="-323850" algn="l" rtl="0">
              <a:lnSpc>
                <a:spcPct val="100000"/>
              </a:lnSpc>
              <a:spcBef>
                <a:spcPts val="0"/>
              </a:spcBef>
              <a:spcAft>
                <a:spcPts val="0"/>
              </a:spcAft>
              <a:buSzPts val="1500"/>
              <a:buChar char="▹"/>
              <a:defRPr sz="2000"/>
            </a:lvl5pPr>
            <a:lvl6pPr marL="2743200" lvl="5" indent="-323850" algn="l" rtl="0">
              <a:lnSpc>
                <a:spcPct val="100000"/>
              </a:lnSpc>
              <a:spcBef>
                <a:spcPts val="0"/>
              </a:spcBef>
              <a:spcAft>
                <a:spcPts val="0"/>
              </a:spcAft>
              <a:buSzPts val="1500"/>
              <a:buChar char="▹"/>
              <a:defRPr sz="2000"/>
            </a:lvl6pPr>
            <a:lvl7pPr marL="3200400" lvl="6" indent="-323850" algn="l" rtl="0">
              <a:lnSpc>
                <a:spcPct val="100000"/>
              </a:lnSpc>
              <a:spcBef>
                <a:spcPts val="0"/>
              </a:spcBef>
              <a:spcAft>
                <a:spcPts val="0"/>
              </a:spcAft>
              <a:buSzPts val="1500"/>
              <a:buChar char="▹"/>
              <a:defRPr sz="2000"/>
            </a:lvl7pPr>
            <a:lvl8pPr marL="3657600" lvl="7" indent="-323850" algn="l" rtl="0">
              <a:lnSpc>
                <a:spcPct val="100000"/>
              </a:lnSpc>
              <a:spcBef>
                <a:spcPts val="0"/>
              </a:spcBef>
              <a:spcAft>
                <a:spcPts val="0"/>
              </a:spcAft>
              <a:buSzPts val="1500"/>
              <a:buChar char="▹"/>
              <a:defRPr sz="2000"/>
            </a:lvl8pPr>
            <a:lvl9pPr marL="4114800" lvl="8" indent="-323850" algn="l" rtl="0">
              <a:lnSpc>
                <a:spcPct val="100000"/>
              </a:lnSpc>
              <a:spcBef>
                <a:spcPts val="0"/>
              </a:spcBef>
              <a:spcAft>
                <a:spcPts val="0"/>
              </a:spcAft>
              <a:buSzPts val="1500"/>
              <a:buChar char="▹"/>
              <a:defRPr sz="2000"/>
            </a:lvl9pPr>
          </a:lstStyle>
          <a:p>
            <a:endParaRPr/>
          </a:p>
        </p:txBody>
      </p:sp>
      <p:sp>
        <p:nvSpPr>
          <p:cNvPr id="149" name="Google Shape;149;p18"/>
          <p:cNvSpPr txBox="1">
            <a:spLocks noGrp="1"/>
          </p:cNvSpPr>
          <p:nvPr>
            <p:ph type="body" idx="3"/>
          </p:nvPr>
        </p:nvSpPr>
        <p:spPr>
          <a:xfrm>
            <a:off x="6199478" y="1224350"/>
            <a:ext cx="2423100" cy="3549000"/>
          </a:xfrm>
          <a:prstGeom prst="rect">
            <a:avLst/>
          </a:prstGeom>
          <a:noFill/>
          <a:ln>
            <a:noFill/>
          </a:ln>
        </p:spPr>
        <p:txBody>
          <a:bodyPr spcFirstLastPara="1" wrap="square" lIns="68575" tIns="68575" rIns="68575" bIns="68575" anchor="t" anchorCtr="0">
            <a:noAutofit/>
          </a:bodyPr>
          <a:lstStyle>
            <a:lvl1pPr marL="457200" lvl="0" indent="-323850" algn="l" rtl="0">
              <a:lnSpc>
                <a:spcPct val="100000"/>
              </a:lnSpc>
              <a:spcBef>
                <a:spcPts val="600"/>
              </a:spcBef>
              <a:spcAft>
                <a:spcPts val="0"/>
              </a:spcAft>
              <a:buSzPts val="1500"/>
              <a:buChar char="▸"/>
              <a:defRPr sz="2000"/>
            </a:lvl1pPr>
            <a:lvl2pPr marL="914400" lvl="1" indent="-323850" algn="l" rtl="0">
              <a:lnSpc>
                <a:spcPct val="100000"/>
              </a:lnSpc>
              <a:spcBef>
                <a:spcPts val="0"/>
              </a:spcBef>
              <a:spcAft>
                <a:spcPts val="0"/>
              </a:spcAft>
              <a:buSzPts val="1500"/>
              <a:buChar char="▹"/>
              <a:defRPr sz="2000"/>
            </a:lvl2pPr>
            <a:lvl3pPr marL="1371600" lvl="2" indent="-323850" algn="l" rtl="0">
              <a:lnSpc>
                <a:spcPct val="100000"/>
              </a:lnSpc>
              <a:spcBef>
                <a:spcPts val="0"/>
              </a:spcBef>
              <a:spcAft>
                <a:spcPts val="0"/>
              </a:spcAft>
              <a:buSzPts val="1500"/>
              <a:buChar char="●"/>
              <a:defRPr sz="2000"/>
            </a:lvl3pPr>
            <a:lvl4pPr marL="1828800" lvl="3" indent="-323850" algn="l" rtl="0">
              <a:lnSpc>
                <a:spcPct val="100000"/>
              </a:lnSpc>
              <a:spcBef>
                <a:spcPts val="0"/>
              </a:spcBef>
              <a:spcAft>
                <a:spcPts val="0"/>
              </a:spcAft>
              <a:buSzPts val="1500"/>
              <a:buChar char="○"/>
              <a:defRPr sz="2000"/>
            </a:lvl4pPr>
            <a:lvl5pPr marL="2286000" lvl="4" indent="-323850" algn="l" rtl="0">
              <a:lnSpc>
                <a:spcPct val="100000"/>
              </a:lnSpc>
              <a:spcBef>
                <a:spcPts val="0"/>
              </a:spcBef>
              <a:spcAft>
                <a:spcPts val="0"/>
              </a:spcAft>
              <a:buSzPts val="1500"/>
              <a:buChar char="▹"/>
              <a:defRPr sz="2000"/>
            </a:lvl5pPr>
            <a:lvl6pPr marL="2743200" lvl="5" indent="-323850" algn="l" rtl="0">
              <a:lnSpc>
                <a:spcPct val="100000"/>
              </a:lnSpc>
              <a:spcBef>
                <a:spcPts val="0"/>
              </a:spcBef>
              <a:spcAft>
                <a:spcPts val="0"/>
              </a:spcAft>
              <a:buSzPts val="1500"/>
              <a:buChar char="▹"/>
              <a:defRPr sz="2000"/>
            </a:lvl6pPr>
            <a:lvl7pPr marL="3200400" lvl="6" indent="-323850" algn="l" rtl="0">
              <a:lnSpc>
                <a:spcPct val="100000"/>
              </a:lnSpc>
              <a:spcBef>
                <a:spcPts val="0"/>
              </a:spcBef>
              <a:spcAft>
                <a:spcPts val="0"/>
              </a:spcAft>
              <a:buSzPts val="1500"/>
              <a:buChar char="▹"/>
              <a:defRPr sz="2000"/>
            </a:lvl7pPr>
            <a:lvl8pPr marL="3657600" lvl="7" indent="-323850" algn="l" rtl="0">
              <a:lnSpc>
                <a:spcPct val="100000"/>
              </a:lnSpc>
              <a:spcBef>
                <a:spcPts val="0"/>
              </a:spcBef>
              <a:spcAft>
                <a:spcPts val="0"/>
              </a:spcAft>
              <a:buSzPts val="1500"/>
              <a:buChar char="▹"/>
              <a:defRPr sz="2000"/>
            </a:lvl8pPr>
            <a:lvl9pPr marL="4114800" lvl="8" indent="-323850" algn="l" rtl="0">
              <a:lnSpc>
                <a:spcPct val="100000"/>
              </a:lnSpc>
              <a:spcBef>
                <a:spcPts val="0"/>
              </a:spcBef>
              <a:spcAft>
                <a:spcPts val="0"/>
              </a:spcAft>
              <a:buSzPts val="1500"/>
              <a:buChar char="▹"/>
              <a:defRPr sz="2000"/>
            </a:lvl9pPr>
          </a:lstStyle>
          <a:p>
            <a:endParaRPr/>
          </a:p>
        </p:txBody>
      </p:sp>
      <p:sp>
        <p:nvSpPr>
          <p:cNvPr id="150" name="Google Shape;150;p18"/>
          <p:cNvSpPr txBox="1">
            <a:spLocks noGrp="1"/>
          </p:cNvSpPr>
          <p:nvPr>
            <p:ph type="sldNum" idx="12"/>
          </p:nvPr>
        </p:nvSpPr>
        <p:spPr>
          <a:xfrm>
            <a:off x="0" y="0"/>
            <a:ext cx="594900" cy="731700"/>
          </a:xfrm>
          <a:prstGeom prst="rect">
            <a:avLst/>
          </a:prstGeom>
          <a:noFill/>
          <a:ln>
            <a:noFill/>
          </a:ln>
        </p:spPr>
        <p:txBody>
          <a:bodyPr spcFirstLastPara="1" wrap="square" lIns="68575" tIns="68575" rIns="68575" bIns="68575" anchor="ctr" anchorCtr="0">
            <a:noAutofit/>
          </a:bodyPr>
          <a:lstStyle>
            <a:lvl1pPr marL="0" marR="0" lvl="0" indent="0" algn="ctr" rtl="0">
              <a:lnSpc>
                <a:spcPct val="100000"/>
              </a:lnSpc>
              <a:spcBef>
                <a:spcPts val="0"/>
              </a:spcBef>
              <a:spcAft>
                <a:spcPts val="0"/>
              </a:spcAft>
              <a:buClr>
                <a:srgbClr val="000000"/>
              </a:buClr>
              <a:buSzPts val="1000"/>
              <a:buFont typeface="Arial"/>
              <a:buNone/>
              <a:defRPr sz="1300" b="1" i="0" u="none" strike="noStrike" cap="none">
                <a:solidFill>
                  <a:srgbClr val="FFFFFF"/>
                </a:solidFill>
                <a:latin typeface="Roboto"/>
                <a:ea typeface="Roboto"/>
                <a:cs typeface="Roboto"/>
                <a:sym typeface="Roboto"/>
              </a:defRPr>
            </a:lvl1pPr>
            <a:lvl2pPr marL="0" marR="0" lvl="1" indent="0" algn="ctr" rtl="0">
              <a:lnSpc>
                <a:spcPct val="100000"/>
              </a:lnSpc>
              <a:spcBef>
                <a:spcPts val="0"/>
              </a:spcBef>
              <a:spcAft>
                <a:spcPts val="0"/>
              </a:spcAft>
              <a:buClr>
                <a:srgbClr val="000000"/>
              </a:buClr>
              <a:buSzPts val="1000"/>
              <a:buFont typeface="Arial"/>
              <a:buNone/>
              <a:defRPr sz="1300" b="1" i="0" u="none" strike="noStrike" cap="none">
                <a:solidFill>
                  <a:srgbClr val="FFFFFF"/>
                </a:solidFill>
                <a:latin typeface="Roboto"/>
                <a:ea typeface="Roboto"/>
                <a:cs typeface="Roboto"/>
                <a:sym typeface="Roboto"/>
              </a:defRPr>
            </a:lvl2pPr>
            <a:lvl3pPr marL="0" marR="0" lvl="2" indent="0" algn="ctr" rtl="0">
              <a:lnSpc>
                <a:spcPct val="100000"/>
              </a:lnSpc>
              <a:spcBef>
                <a:spcPts val="0"/>
              </a:spcBef>
              <a:spcAft>
                <a:spcPts val="0"/>
              </a:spcAft>
              <a:buClr>
                <a:srgbClr val="000000"/>
              </a:buClr>
              <a:buSzPts val="1000"/>
              <a:buFont typeface="Arial"/>
              <a:buNone/>
              <a:defRPr sz="1300" b="1" i="0" u="none" strike="noStrike" cap="none">
                <a:solidFill>
                  <a:srgbClr val="FFFFFF"/>
                </a:solidFill>
                <a:latin typeface="Roboto"/>
                <a:ea typeface="Roboto"/>
                <a:cs typeface="Roboto"/>
                <a:sym typeface="Roboto"/>
              </a:defRPr>
            </a:lvl3pPr>
            <a:lvl4pPr marL="0" marR="0" lvl="3" indent="0" algn="ctr" rtl="0">
              <a:lnSpc>
                <a:spcPct val="100000"/>
              </a:lnSpc>
              <a:spcBef>
                <a:spcPts val="0"/>
              </a:spcBef>
              <a:spcAft>
                <a:spcPts val="0"/>
              </a:spcAft>
              <a:buClr>
                <a:srgbClr val="000000"/>
              </a:buClr>
              <a:buSzPts val="1000"/>
              <a:buFont typeface="Arial"/>
              <a:buNone/>
              <a:defRPr sz="1300" b="1" i="0" u="none" strike="noStrike" cap="none">
                <a:solidFill>
                  <a:srgbClr val="FFFFFF"/>
                </a:solidFill>
                <a:latin typeface="Roboto"/>
                <a:ea typeface="Roboto"/>
                <a:cs typeface="Roboto"/>
                <a:sym typeface="Roboto"/>
              </a:defRPr>
            </a:lvl4pPr>
            <a:lvl5pPr marL="0" marR="0" lvl="4" indent="0" algn="ctr" rtl="0">
              <a:lnSpc>
                <a:spcPct val="100000"/>
              </a:lnSpc>
              <a:spcBef>
                <a:spcPts val="0"/>
              </a:spcBef>
              <a:spcAft>
                <a:spcPts val="0"/>
              </a:spcAft>
              <a:buClr>
                <a:srgbClr val="000000"/>
              </a:buClr>
              <a:buSzPts val="1000"/>
              <a:buFont typeface="Arial"/>
              <a:buNone/>
              <a:defRPr sz="1300" b="1" i="0" u="none" strike="noStrike" cap="none">
                <a:solidFill>
                  <a:srgbClr val="FFFFFF"/>
                </a:solidFill>
                <a:latin typeface="Roboto"/>
                <a:ea typeface="Roboto"/>
                <a:cs typeface="Roboto"/>
                <a:sym typeface="Roboto"/>
              </a:defRPr>
            </a:lvl5pPr>
            <a:lvl6pPr marL="0" marR="0" lvl="5" indent="0" algn="ctr" rtl="0">
              <a:lnSpc>
                <a:spcPct val="100000"/>
              </a:lnSpc>
              <a:spcBef>
                <a:spcPts val="0"/>
              </a:spcBef>
              <a:spcAft>
                <a:spcPts val="0"/>
              </a:spcAft>
              <a:buClr>
                <a:srgbClr val="000000"/>
              </a:buClr>
              <a:buSzPts val="1000"/>
              <a:buFont typeface="Arial"/>
              <a:buNone/>
              <a:defRPr sz="1300" b="1" i="0" u="none" strike="noStrike" cap="none">
                <a:solidFill>
                  <a:srgbClr val="FFFFFF"/>
                </a:solidFill>
                <a:latin typeface="Roboto"/>
                <a:ea typeface="Roboto"/>
                <a:cs typeface="Roboto"/>
                <a:sym typeface="Roboto"/>
              </a:defRPr>
            </a:lvl6pPr>
            <a:lvl7pPr marL="0" marR="0" lvl="6" indent="0" algn="ctr" rtl="0">
              <a:lnSpc>
                <a:spcPct val="100000"/>
              </a:lnSpc>
              <a:spcBef>
                <a:spcPts val="0"/>
              </a:spcBef>
              <a:spcAft>
                <a:spcPts val="0"/>
              </a:spcAft>
              <a:buClr>
                <a:srgbClr val="000000"/>
              </a:buClr>
              <a:buSzPts val="1000"/>
              <a:buFont typeface="Arial"/>
              <a:buNone/>
              <a:defRPr sz="1300" b="1" i="0" u="none" strike="noStrike" cap="none">
                <a:solidFill>
                  <a:srgbClr val="FFFFFF"/>
                </a:solidFill>
                <a:latin typeface="Roboto"/>
                <a:ea typeface="Roboto"/>
                <a:cs typeface="Roboto"/>
                <a:sym typeface="Roboto"/>
              </a:defRPr>
            </a:lvl7pPr>
            <a:lvl8pPr marL="0" marR="0" lvl="7" indent="0" algn="ctr" rtl="0">
              <a:lnSpc>
                <a:spcPct val="100000"/>
              </a:lnSpc>
              <a:spcBef>
                <a:spcPts val="0"/>
              </a:spcBef>
              <a:spcAft>
                <a:spcPts val="0"/>
              </a:spcAft>
              <a:buClr>
                <a:srgbClr val="000000"/>
              </a:buClr>
              <a:buSzPts val="1000"/>
              <a:buFont typeface="Arial"/>
              <a:buNone/>
              <a:defRPr sz="1300" b="1" i="0" u="none" strike="noStrike" cap="none">
                <a:solidFill>
                  <a:srgbClr val="FFFFFF"/>
                </a:solidFill>
                <a:latin typeface="Roboto"/>
                <a:ea typeface="Roboto"/>
                <a:cs typeface="Roboto"/>
                <a:sym typeface="Roboto"/>
              </a:defRPr>
            </a:lvl8pPr>
            <a:lvl9pPr marL="0" marR="0" lvl="8" indent="0" algn="ctr" rtl="0">
              <a:lnSpc>
                <a:spcPct val="100000"/>
              </a:lnSpc>
              <a:spcBef>
                <a:spcPts val="0"/>
              </a:spcBef>
              <a:spcAft>
                <a:spcPts val="0"/>
              </a:spcAft>
              <a:buClr>
                <a:srgbClr val="000000"/>
              </a:buClr>
              <a:buSzPts val="1000"/>
              <a:buFont typeface="Arial"/>
              <a:buNone/>
              <a:defRPr sz="1300" b="1" i="0" u="none" strike="noStrike" cap="none">
                <a:solidFill>
                  <a:srgbClr val="FFFFFF"/>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US"/>
              <a:t>‹#›</a:t>
            </a:fld>
            <a:endParaRPr/>
          </a:p>
        </p:txBody>
      </p:sp>
      <p:pic>
        <p:nvPicPr>
          <p:cNvPr id="151" name="Google Shape;151;p18"/>
          <p:cNvPicPr preferRelativeResize="0"/>
          <p:nvPr/>
        </p:nvPicPr>
        <p:blipFill rotWithShape="1">
          <a:blip r:embed="rId2">
            <a:alphaModFix/>
          </a:blip>
          <a:srcRect/>
          <a:stretch/>
        </p:blipFill>
        <p:spPr>
          <a:xfrm>
            <a:off x="8019975" y="9438"/>
            <a:ext cx="1282374" cy="128237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1">
  <p:cSld name="Section title and description 1">
    <p:spTree>
      <p:nvGrpSpPr>
        <p:cNvPr id="1" name="Shape 152"/>
        <p:cNvGrpSpPr/>
        <p:nvPr/>
      </p:nvGrpSpPr>
      <p:grpSpPr>
        <a:xfrm>
          <a:off x="0" y="0"/>
          <a:ext cx="0" cy="0"/>
          <a:chOff x="0" y="0"/>
          <a:chExt cx="0" cy="0"/>
        </a:xfrm>
      </p:grpSpPr>
      <p:sp>
        <p:nvSpPr>
          <p:cNvPr id="153" name="Google Shape;153;p19"/>
          <p:cNvSpPr/>
          <p:nvPr/>
        </p:nvSpPr>
        <p:spPr>
          <a:xfrm>
            <a:off x="4572000" y="0"/>
            <a:ext cx="4572000" cy="5143500"/>
          </a:xfrm>
          <a:prstGeom prst="rect">
            <a:avLst/>
          </a:prstGeom>
          <a:solidFill>
            <a:srgbClr val="94B7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19"/>
          <p:cNvSpPr txBox="1">
            <a:spLocks noGrp="1"/>
          </p:cNvSpPr>
          <p:nvPr>
            <p:ph type="title"/>
          </p:nvPr>
        </p:nvSpPr>
        <p:spPr>
          <a:xfrm>
            <a:off x="265500" y="1039675"/>
            <a:ext cx="4045200" cy="1675800"/>
          </a:xfrm>
          <a:prstGeom prst="rect">
            <a:avLst/>
          </a:prstGeom>
          <a:noFill/>
          <a:ln>
            <a:noFill/>
          </a:ln>
        </p:spPr>
        <p:txBody>
          <a:bodyPr spcFirstLastPara="1" wrap="square" lIns="68575" tIns="68575" rIns="68575" bIns="68575" anchor="b" anchorCtr="0">
            <a:noAutofit/>
          </a:bodyPr>
          <a:lstStyle>
            <a:lvl1pPr lvl="0" algn="ctr" rtl="0">
              <a:lnSpc>
                <a:spcPct val="100000"/>
              </a:lnSpc>
              <a:spcBef>
                <a:spcPts val="0"/>
              </a:spcBef>
              <a:spcAft>
                <a:spcPts val="0"/>
              </a:spcAft>
              <a:buSzPts val="3200"/>
              <a:buNone/>
              <a:defRPr sz="4200"/>
            </a:lvl1pPr>
            <a:lvl2pPr lvl="1" algn="ctr" rtl="0">
              <a:lnSpc>
                <a:spcPct val="100000"/>
              </a:lnSpc>
              <a:spcBef>
                <a:spcPts val="0"/>
              </a:spcBef>
              <a:spcAft>
                <a:spcPts val="0"/>
              </a:spcAft>
              <a:buSzPts val="3200"/>
              <a:buNone/>
              <a:defRPr sz="4200"/>
            </a:lvl2pPr>
            <a:lvl3pPr lvl="2" algn="ctr" rtl="0">
              <a:lnSpc>
                <a:spcPct val="100000"/>
              </a:lnSpc>
              <a:spcBef>
                <a:spcPts val="0"/>
              </a:spcBef>
              <a:spcAft>
                <a:spcPts val="0"/>
              </a:spcAft>
              <a:buSzPts val="3200"/>
              <a:buNone/>
              <a:defRPr sz="4200"/>
            </a:lvl3pPr>
            <a:lvl4pPr lvl="3" algn="ctr" rtl="0">
              <a:lnSpc>
                <a:spcPct val="100000"/>
              </a:lnSpc>
              <a:spcBef>
                <a:spcPts val="0"/>
              </a:spcBef>
              <a:spcAft>
                <a:spcPts val="0"/>
              </a:spcAft>
              <a:buSzPts val="3200"/>
              <a:buNone/>
              <a:defRPr sz="4200"/>
            </a:lvl4pPr>
            <a:lvl5pPr lvl="4" algn="ctr" rtl="0">
              <a:lnSpc>
                <a:spcPct val="100000"/>
              </a:lnSpc>
              <a:spcBef>
                <a:spcPts val="0"/>
              </a:spcBef>
              <a:spcAft>
                <a:spcPts val="0"/>
              </a:spcAft>
              <a:buSzPts val="3200"/>
              <a:buNone/>
              <a:defRPr sz="4200"/>
            </a:lvl5pPr>
            <a:lvl6pPr lvl="5" algn="ctr" rtl="0">
              <a:lnSpc>
                <a:spcPct val="100000"/>
              </a:lnSpc>
              <a:spcBef>
                <a:spcPts val="0"/>
              </a:spcBef>
              <a:spcAft>
                <a:spcPts val="0"/>
              </a:spcAft>
              <a:buSzPts val="3200"/>
              <a:buNone/>
              <a:defRPr sz="4200"/>
            </a:lvl6pPr>
            <a:lvl7pPr lvl="6" algn="ctr" rtl="0">
              <a:lnSpc>
                <a:spcPct val="100000"/>
              </a:lnSpc>
              <a:spcBef>
                <a:spcPts val="0"/>
              </a:spcBef>
              <a:spcAft>
                <a:spcPts val="0"/>
              </a:spcAft>
              <a:buSzPts val="3200"/>
              <a:buNone/>
              <a:defRPr sz="4200"/>
            </a:lvl7pPr>
            <a:lvl8pPr lvl="7" algn="ctr" rtl="0">
              <a:lnSpc>
                <a:spcPct val="100000"/>
              </a:lnSpc>
              <a:spcBef>
                <a:spcPts val="0"/>
              </a:spcBef>
              <a:spcAft>
                <a:spcPts val="0"/>
              </a:spcAft>
              <a:buSzPts val="3200"/>
              <a:buNone/>
              <a:defRPr sz="4200"/>
            </a:lvl8pPr>
            <a:lvl9pPr lvl="8" algn="ctr" rtl="0">
              <a:lnSpc>
                <a:spcPct val="100000"/>
              </a:lnSpc>
              <a:spcBef>
                <a:spcPts val="0"/>
              </a:spcBef>
              <a:spcAft>
                <a:spcPts val="0"/>
              </a:spcAft>
              <a:buSzPts val="3200"/>
              <a:buNone/>
              <a:defRPr sz="4200"/>
            </a:lvl9pPr>
          </a:lstStyle>
          <a:p>
            <a:endParaRPr/>
          </a:p>
        </p:txBody>
      </p:sp>
      <p:sp>
        <p:nvSpPr>
          <p:cNvPr id="155" name="Google Shape;155;p19"/>
          <p:cNvSpPr txBox="1">
            <a:spLocks noGrp="1"/>
          </p:cNvSpPr>
          <p:nvPr>
            <p:ph type="subTitle" idx="1"/>
          </p:nvPr>
        </p:nvSpPr>
        <p:spPr>
          <a:xfrm>
            <a:off x="265500" y="2726875"/>
            <a:ext cx="4045200" cy="1235100"/>
          </a:xfrm>
          <a:prstGeom prst="rect">
            <a:avLst/>
          </a:prstGeom>
          <a:noFill/>
          <a:ln>
            <a:noFill/>
          </a:ln>
        </p:spPr>
        <p:txBody>
          <a:bodyPr spcFirstLastPara="1" wrap="square" lIns="68575" tIns="68575" rIns="68575" bIns="68575" anchor="t" anchorCtr="0">
            <a:noAutofit/>
          </a:bodyPr>
          <a:lstStyle>
            <a:lvl1pPr lvl="0" algn="ctr" rtl="0">
              <a:lnSpc>
                <a:spcPct val="100000"/>
              </a:lnSpc>
              <a:spcBef>
                <a:spcPts val="0"/>
              </a:spcBef>
              <a:spcAft>
                <a:spcPts val="0"/>
              </a:spcAft>
              <a:buSzPts val="1600"/>
              <a:buNone/>
              <a:defRPr sz="2100"/>
            </a:lvl1pPr>
            <a:lvl2pPr lvl="1" algn="ctr" rtl="0">
              <a:lnSpc>
                <a:spcPct val="100000"/>
              </a:lnSpc>
              <a:spcBef>
                <a:spcPts val="0"/>
              </a:spcBef>
              <a:spcAft>
                <a:spcPts val="0"/>
              </a:spcAft>
              <a:buSzPts val="1600"/>
              <a:buNone/>
              <a:defRPr sz="2100"/>
            </a:lvl2pPr>
            <a:lvl3pPr lvl="2" algn="ctr" rtl="0">
              <a:lnSpc>
                <a:spcPct val="100000"/>
              </a:lnSpc>
              <a:spcBef>
                <a:spcPts val="0"/>
              </a:spcBef>
              <a:spcAft>
                <a:spcPts val="0"/>
              </a:spcAft>
              <a:buSzPts val="1600"/>
              <a:buNone/>
              <a:defRPr sz="2100"/>
            </a:lvl3pPr>
            <a:lvl4pPr lvl="3" algn="ctr" rtl="0">
              <a:lnSpc>
                <a:spcPct val="100000"/>
              </a:lnSpc>
              <a:spcBef>
                <a:spcPts val="0"/>
              </a:spcBef>
              <a:spcAft>
                <a:spcPts val="0"/>
              </a:spcAft>
              <a:buSzPts val="1600"/>
              <a:buNone/>
              <a:defRPr sz="2100"/>
            </a:lvl4pPr>
            <a:lvl5pPr lvl="4" algn="ctr" rtl="0">
              <a:lnSpc>
                <a:spcPct val="100000"/>
              </a:lnSpc>
              <a:spcBef>
                <a:spcPts val="0"/>
              </a:spcBef>
              <a:spcAft>
                <a:spcPts val="0"/>
              </a:spcAft>
              <a:buSzPts val="1600"/>
              <a:buNone/>
              <a:defRPr sz="2100"/>
            </a:lvl5pPr>
            <a:lvl6pPr lvl="5" algn="ctr" rtl="0">
              <a:lnSpc>
                <a:spcPct val="100000"/>
              </a:lnSpc>
              <a:spcBef>
                <a:spcPts val="0"/>
              </a:spcBef>
              <a:spcAft>
                <a:spcPts val="0"/>
              </a:spcAft>
              <a:buSzPts val="1600"/>
              <a:buNone/>
              <a:defRPr sz="2100"/>
            </a:lvl6pPr>
            <a:lvl7pPr lvl="6" algn="ctr" rtl="0">
              <a:lnSpc>
                <a:spcPct val="100000"/>
              </a:lnSpc>
              <a:spcBef>
                <a:spcPts val="0"/>
              </a:spcBef>
              <a:spcAft>
                <a:spcPts val="0"/>
              </a:spcAft>
              <a:buSzPts val="1600"/>
              <a:buNone/>
              <a:defRPr sz="2100"/>
            </a:lvl7pPr>
            <a:lvl8pPr lvl="7" algn="ctr" rtl="0">
              <a:lnSpc>
                <a:spcPct val="100000"/>
              </a:lnSpc>
              <a:spcBef>
                <a:spcPts val="0"/>
              </a:spcBef>
              <a:spcAft>
                <a:spcPts val="0"/>
              </a:spcAft>
              <a:buSzPts val="1600"/>
              <a:buNone/>
              <a:defRPr sz="2100"/>
            </a:lvl8pPr>
            <a:lvl9pPr lvl="8" algn="ctr" rtl="0">
              <a:lnSpc>
                <a:spcPct val="100000"/>
              </a:lnSpc>
              <a:spcBef>
                <a:spcPts val="0"/>
              </a:spcBef>
              <a:spcAft>
                <a:spcPts val="0"/>
              </a:spcAft>
              <a:buSzPts val="1600"/>
              <a:buNone/>
              <a:defRPr sz="2100"/>
            </a:lvl9pPr>
          </a:lstStyle>
          <a:p>
            <a:endParaRPr/>
          </a:p>
        </p:txBody>
      </p:sp>
      <p:sp>
        <p:nvSpPr>
          <p:cNvPr id="156" name="Google Shape;156;p19"/>
          <p:cNvSpPr txBox="1">
            <a:spLocks noGrp="1"/>
          </p:cNvSpPr>
          <p:nvPr>
            <p:ph type="body" idx="2"/>
          </p:nvPr>
        </p:nvSpPr>
        <p:spPr>
          <a:xfrm>
            <a:off x="4939500" y="724200"/>
            <a:ext cx="3837000" cy="3695100"/>
          </a:xfrm>
          <a:prstGeom prst="rect">
            <a:avLst/>
          </a:prstGeom>
          <a:noFill/>
          <a:ln>
            <a:noFill/>
          </a:ln>
        </p:spPr>
        <p:txBody>
          <a:bodyPr spcFirstLastPara="1" wrap="square" lIns="68575" tIns="68575" rIns="68575" bIns="68575" anchor="ctr" anchorCtr="0">
            <a:noAutofit/>
          </a:bodyPr>
          <a:lstStyle>
            <a:lvl1pPr marL="457200" lvl="0" indent="-317500" algn="l" rtl="0">
              <a:lnSpc>
                <a:spcPct val="100000"/>
              </a:lnSpc>
              <a:spcBef>
                <a:spcPts val="0"/>
              </a:spcBef>
              <a:spcAft>
                <a:spcPts val="0"/>
              </a:spcAft>
              <a:buClr>
                <a:schemeClr val="lt1"/>
              </a:buClr>
              <a:buSzPts val="1400"/>
              <a:buChar char="●"/>
              <a:defRPr>
                <a:solidFill>
                  <a:schemeClr val="lt1"/>
                </a:solidFill>
              </a:defRPr>
            </a:lvl1pPr>
            <a:lvl2pPr marL="914400" lvl="1" indent="-298450" algn="l" rtl="0">
              <a:lnSpc>
                <a:spcPct val="100000"/>
              </a:lnSpc>
              <a:spcBef>
                <a:spcPts val="600"/>
              </a:spcBef>
              <a:spcAft>
                <a:spcPts val="0"/>
              </a:spcAft>
              <a:buClr>
                <a:schemeClr val="lt1"/>
              </a:buClr>
              <a:buSzPts val="1100"/>
              <a:buChar char="○"/>
              <a:defRPr>
                <a:solidFill>
                  <a:schemeClr val="lt1"/>
                </a:solidFill>
              </a:defRPr>
            </a:lvl2pPr>
            <a:lvl3pPr marL="1371600" lvl="2" indent="-298450" algn="l" rtl="0">
              <a:lnSpc>
                <a:spcPct val="100000"/>
              </a:lnSpc>
              <a:spcBef>
                <a:spcPts val="600"/>
              </a:spcBef>
              <a:spcAft>
                <a:spcPts val="0"/>
              </a:spcAft>
              <a:buClr>
                <a:schemeClr val="lt1"/>
              </a:buClr>
              <a:buSzPts val="1100"/>
              <a:buChar char="■"/>
              <a:defRPr>
                <a:solidFill>
                  <a:schemeClr val="lt1"/>
                </a:solidFill>
              </a:defRPr>
            </a:lvl3pPr>
            <a:lvl4pPr marL="1828800" lvl="3" indent="-298450" algn="l" rtl="0">
              <a:lnSpc>
                <a:spcPct val="100000"/>
              </a:lnSpc>
              <a:spcBef>
                <a:spcPts val="600"/>
              </a:spcBef>
              <a:spcAft>
                <a:spcPts val="0"/>
              </a:spcAft>
              <a:buClr>
                <a:schemeClr val="lt1"/>
              </a:buClr>
              <a:buSzPts val="1100"/>
              <a:buChar char="●"/>
              <a:defRPr>
                <a:solidFill>
                  <a:schemeClr val="lt1"/>
                </a:solidFill>
              </a:defRPr>
            </a:lvl4pPr>
            <a:lvl5pPr marL="2286000" lvl="4" indent="-298450" algn="l" rtl="0">
              <a:lnSpc>
                <a:spcPct val="100000"/>
              </a:lnSpc>
              <a:spcBef>
                <a:spcPts val="600"/>
              </a:spcBef>
              <a:spcAft>
                <a:spcPts val="0"/>
              </a:spcAft>
              <a:buClr>
                <a:schemeClr val="lt1"/>
              </a:buClr>
              <a:buSzPts val="1100"/>
              <a:buChar char="○"/>
              <a:defRPr>
                <a:solidFill>
                  <a:schemeClr val="lt1"/>
                </a:solidFill>
              </a:defRPr>
            </a:lvl5pPr>
            <a:lvl6pPr marL="2743200" lvl="5" indent="-298450" algn="l" rtl="0">
              <a:lnSpc>
                <a:spcPct val="100000"/>
              </a:lnSpc>
              <a:spcBef>
                <a:spcPts val="600"/>
              </a:spcBef>
              <a:spcAft>
                <a:spcPts val="0"/>
              </a:spcAft>
              <a:buClr>
                <a:schemeClr val="lt1"/>
              </a:buClr>
              <a:buSzPts val="1100"/>
              <a:buChar char="■"/>
              <a:defRPr>
                <a:solidFill>
                  <a:schemeClr val="lt1"/>
                </a:solidFill>
              </a:defRPr>
            </a:lvl6pPr>
            <a:lvl7pPr marL="3200400" lvl="6" indent="-298450" algn="l" rtl="0">
              <a:lnSpc>
                <a:spcPct val="100000"/>
              </a:lnSpc>
              <a:spcBef>
                <a:spcPts val="600"/>
              </a:spcBef>
              <a:spcAft>
                <a:spcPts val="0"/>
              </a:spcAft>
              <a:buClr>
                <a:schemeClr val="lt1"/>
              </a:buClr>
              <a:buSzPts val="1100"/>
              <a:buChar char="●"/>
              <a:defRPr>
                <a:solidFill>
                  <a:schemeClr val="lt1"/>
                </a:solidFill>
              </a:defRPr>
            </a:lvl7pPr>
            <a:lvl8pPr marL="3657600" lvl="7" indent="-298450" algn="l" rtl="0">
              <a:lnSpc>
                <a:spcPct val="100000"/>
              </a:lnSpc>
              <a:spcBef>
                <a:spcPts val="600"/>
              </a:spcBef>
              <a:spcAft>
                <a:spcPts val="0"/>
              </a:spcAft>
              <a:buClr>
                <a:schemeClr val="lt1"/>
              </a:buClr>
              <a:buSzPts val="1100"/>
              <a:buChar char="○"/>
              <a:defRPr>
                <a:solidFill>
                  <a:schemeClr val="lt1"/>
                </a:solidFill>
              </a:defRPr>
            </a:lvl8pPr>
            <a:lvl9pPr marL="4114800" lvl="8" indent="-298450" algn="l" rtl="0">
              <a:lnSpc>
                <a:spcPct val="100000"/>
              </a:lnSpc>
              <a:spcBef>
                <a:spcPts val="600"/>
              </a:spcBef>
              <a:spcAft>
                <a:spcPts val="600"/>
              </a:spcAft>
              <a:buClr>
                <a:schemeClr val="lt1"/>
              </a:buClr>
              <a:buSzPts val="1100"/>
              <a:buChar char="■"/>
              <a:defRPr>
                <a:solidFill>
                  <a:schemeClr val="lt1"/>
                </a:solidFill>
              </a:defRPr>
            </a:lvl9pPr>
          </a:lstStyle>
          <a:p>
            <a:endParaRPr/>
          </a:p>
        </p:txBody>
      </p:sp>
      <p:sp>
        <p:nvSpPr>
          <p:cNvPr id="157" name="Google Shape;157;p19"/>
          <p:cNvSpPr txBox="1">
            <a:spLocks noGrp="1"/>
          </p:cNvSpPr>
          <p:nvPr>
            <p:ph type="sldNum" idx="12"/>
          </p:nvPr>
        </p:nvSpPr>
        <p:spPr>
          <a:xfrm>
            <a:off x="8472450" y="4663223"/>
            <a:ext cx="548700" cy="2943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rgbClr val="000000"/>
              </a:buClr>
              <a:buSzPts val="1000"/>
              <a:buFont typeface="Arial"/>
              <a:buNone/>
              <a:defRPr sz="1300" b="1" i="0" u="none" strike="noStrike" cap="none">
                <a:solidFill>
                  <a:srgbClr val="FFFFFF"/>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300" b="1" i="0" u="none" strike="noStrike" cap="none">
                <a:solidFill>
                  <a:srgbClr val="FFFFFF"/>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300" b="1" i="0" u="none" strike="noStrike" cap="none">
                <a:solidFill>
                  <a:srgbClr val="FFFFFF"/>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300" b="1" i="0" u="none" strike="noStrike" cap="none">
                <a:solidFill>
                  <a:srgbClr val="FFFFFF"/>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300" b="1" i="0" u="none" strike="noStrike" cap="none">
                <a:solidFill>
                  <a:srgbClr val="FFFFFF"/>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300" b="1" i="0" u="none" strike="noStrike" cap="none">
                <a:solidFill>
                  <a:srgbClr val="FFFFFF"/>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300" b="1" i="0" u="none" strike="noStrike" cap="none">
                <a:solidFill>
                  <a:srgbClr val="FFFFFF"/>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300" b="1" i="0" u="none" strike="noStrike" cap="none">
                <a:solidFill>
                  <a:srgbClr val="FFFFFF"/>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300" b="1" i="0" u="none" strike="noStrike" cap="none">
                <a:solidFill>
                  <a:srgbClr val="FFFFFF"/>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pic>
        <p:nvPicPr>
          <p:cNvPr id="158" name="Google Shape;158;p19"/>
          <p:cNvPicPr preferRelativeResize="0"/>
          <p:nvPr/>
        </p:nvPicPr>
        <p:blipFill rotWithShape="1">
          <a:blip r:embed="rId2">
            <a:alphaModFix/>
          </a:blip>
          <a:srcRect l="35486" t="29795" r="35821" b="29782"/>
          <a:stretch/>
        </p:blipFill>
        <p:spPr>
          <a:xfrm>
            <a:off x="61625" y="4467902"/>
            <a:ext cx="436674" cy="61517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9"/>
        <p:cNvGrpSpPr/>
        <p:nvPr/>
      </p:nvGrpSpPr>
      <p:grpSpPr>
        <a:xfrm>
          <a:off x="0" y="0"/>
          <a:ext cx="0" cy="0"/>
          <a:chOff x="0" y="0"/>
          <a:chExt cx="0" cy="0"/>
        </a:xfrm>
      </p:grpSpPr>
      <p:sp>
        <p:nvSpPr>
          <p:cNvPr id="160" name="Google Shape;160;p20"/>
          <p:cNvSpPr/>
          <p:nvPr/>
        </p:nvSpPr>
        <p:spPr>
          <a:xfrm>
            <a:off x="8577542" y="4767263"/>
            <a:ext cx="566700" cy="376200"/>
          </a:xfrm>
          <a:prstGeom prst="rect">
            <a:avLst/>
          </a:prstGeom>
          <a:solidFill>
            <a:srgbClr val="DDAB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61" name="Google Shape;161;p20"/>
          <p:cNvSpPr/>
          <p:nvPr/>
        </p:nvSpPr>
        <p:spPr>
          <a:xfrm>
            <a:off x="8255329" y="4767263"/>
            <a:ext cx="888900" cy="376200"/>
          </a:xfrm>
          <a:prstGeom prst="chevron">
            <a:avLst>
              <a:gd name="adj" fmla="val 50000"/>
            </a:avLst>
          </a:prstGeom>
          <a:solidFill>
            <a:srgbClr val="DDAB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2" name="Google Shape;162;p20"/>
          <p:cNvSpPr txBox="1">
            <a:spLocks noGrp="1"/>
          </p:cNvSpPr>
          <p:nvPr>
            <p:ph type="title"/>
          </p:nvPr>
        </p:nvSpPr>
        <p:spPr>
          <a:xfrm>
            <a:off x="457199" y="205978"/>
            <a:ext cx="6866700" cy="593400"/>
          </a:xfrm>
          <a:prstGeom prst="rect">
            <a:avLst/>
          </a:prstGeom>
          <a:noFill/>
          <a:ln>
            <a:noFill/>
          </a:ln>
        </p:spPr>
        <p:txBody>
          <a:bodyPr spcFirstLastPara="1" wrap="square" lIns="68575" tIns="68575" rIns="68575" bIns="68575" anchor="ctr" anchorCtr="0">
            <a:noAutofit/>
          </a:bodyPr>
          <a:lstStyle>
            <a:lvl1pPr marR="0" lvl="0" algn="l" rtl="0">
              <a:lnSpc>
                <a:spcPct val="100000"/>
              </a:lnSpc>
              <a:spcBef>
                <a:spcPts val="0"/>
              </a:spcBef>
              <a:spcAft>
                <a:spcPts val="0"/>
              </a:spcAft>
              <a:buClr>
                <a:srgbClr val="00419A"/>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2800"/>
              <a:buNone/>
              <a:defRPr sz="1400"/>
            </a:lvl3pPr>
            <a:lvl4pPr marR="0" lvl="3" algn="l" rtl="0">
              <a:lnSpc>
                <a:spcPct val="100000"/>
              </a:lnSpc>
              <a:spcBef>
                <a:spcPts val="0"/>
              </a:spcBef>
              <a:spcAft>
                <a:spcPts val="0"/>
              </a:spcAft>
              <a:buSzPts val="2800"/>
              <a:buNone/>
              <a:defRPr sz="1400"/>
            </a:lvl4pPr>
            <a:lvl5pPr marR="0" lvl="4" algn="l" rtl="0">
              <a:lnSpc>
                <a:spcPct val="100000"/>
              </a:lnSpc>
              <a:spcBef>
                <a:spcPts val="0"/>
              </a:spcBef>
              <a:spcAft>
                <a:spcPts val="0"/>
              </a:spcAft>
              <a:buSzPts val="2800"/>
              <a:buNone/>
              <a:defRPr sz="1400"/>
            </a:lvl5pPr>
            <a:lvl6pPr marR="0" lvl="5" algn="l" rtl="0">
              <a:lnSpc>
                <a:spcPct val="100000"/>
              </a:lnSpc>
              <a:spcBef>
                <a:spcPts val="0"/>
              </a:spcBef>
              <a:spcAft>
                <a:spcPts val="0"/>
              </a:spcAft>
              <a:buSzPts val="2800"/>
              <a:buNone/>
              <a:defRPr sz="1400"/>
            </a:lvl6pPr>
            <a:lvl7pPr marR="0" lvl="6" algn="l" rtl="0">
              <a:lnSpc>
                <a:spcPct val="100000"/>
              </a:lnSpc>
              <a:spcBef>
                <a:spcPts val="0"/>
              </a:spcBef>
              <a:spcAft>
                <a:spcPts val="0"/>
              </a:spcAft>
              <a:buSzPts val="2800"/>
              <a:buNone/>
              <a:defRPr sz="1400"/>
            </a:lvl7pPr>
            <a:lvl8pPr marR="0" lvl="7" algn="l" rtl="0">
              <a:lnSpc>
                <a:spcPct val="100000"/>
              </a:lnSpc>
              <a:spcBef>
                <a:spcPts val="0"/>
              </a:spcBef>
              <a:spcAft>
                <a:spcPts val="0"/>
              </a:spcAft>
              <a:buSzPts val="2800"/>
              <a:buNone/>
              <a:defRPr sz="1400"/>
            </a:lvl8pPr>
            <a:lvl9pPr marR="0" lvl="8" algn="l" rtl="0">
              <a:lnSpc>
                <a:spcPct val="100000"/>
              </a:lnSpc>
              <a:spcBef>
                <a:spcPts val="0"/>
              </a:spcBef>
              <a:spcAft>
                <a:spcPts val="0"/>
              </a:spcAft>
              <a:buSzPts val="2800"/>
              <a:buNone/>
              <a:defRPr sz="1400"/>
            </a:lvl9pPr>
          </a:lstStyle>
          <a:p>
            <a:endParaRPr/>
          </a:p>
        </p:txBody>
      </p:sp>
      <p:sp>
        <p:nvSpPr>
          <p:cNvPr id="163" name="Google Shape;163;p20"/>
          <p:cNvSpPr txBox="1">
            <a:spLocks noGrp="1"/>
          </p:cNvSpPr>
          <p:nvPr>
            <p:ph type="body" idx="1"/>
          </p:nvPr>
        </p:nvSpPr>
        <p:spPr>
          <a:xfrm>
            <a:off x="457200" y="1022969"/>
            <a:ext cx="8229600" cy="3571800"/>
          </a:xfrm>
          <a:prstGeom prst="rect">
            <a:avLst/>
          </a:prstGeom>
          <a:noFill/>
          <a:ln>
            <a:noFill/>
          </a:ln>
        </p:spPr>
        <p:txBody>
          <a:bodyPr spcFirstLastPara="1" wrap="square" lIns="68575" tIns="68575" rIns="68575" bIns="68575" anchor="t" anchorCtr="0">
            <a:noAutofit/>
          </a:bodyPr>
          <a:lstStyle>
            <a:lvl1pPr marL="457200" marR="0" lvl="0" indent="-298450" algn="l" rtl="0">
              <a:lnSpc>
                <a:spcPct val="100000"/>
              </a:lnSpc>
              <a:spcBef>
                <a:spcPts val="300"/>
              </a:spcBef>
              <a:spcAft>
                <a:spcPts val="0"/>
              </a:spcAft>
              <a:buClr>
                <a:schemeClr val="dk1"/>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300"/>
              </a:spcBef>
              <a:spcAft>
                <a:spcPts val="0"/>
              </a:spcAft>
              <a:buClr>
                <a:schemeClr val="dk1"/>
              </a:buClr>
              <a:buSzPts val="1100"/>
              <a:buFont typeface="Courier New"/>
              <a:buChar char="o"/>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200"/>
              </a:spcBef>
              <a:spcAft>
                <a:spcPts val="0"/>
              </a:spcAft>
              <a:buClr>
                <a:schemeClr val="dk1"/>
              </a:buClr>
              <a:buSzPts val="1100"/>
              <a:buFont typeface="Noto Sans"/>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200"/>
              </a:spcBef>
              <a:spcAft>
                <a:spcPts val="0"/>
              </a:spcAft>
              <a:buClr>
                <a:schemeClr val="dk1"/>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200"/>
              </a:spcBef>
              <a:spcAft>
                <a:spcPts val="0"/>
              </a:spcAft>
              <a:buClr>
                <a:schemeClr val="dk1"/>
              </a:buClr>
              <a:buSzPts val="1100"/>
              <a:buFont typeface="Courier New"/>
              <a:buChar char="o"/>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300"/>
              </a:spcBef>
              <a:spcAft>
                <a:spcPts val="0"/>
              </a:spcAft>
              <a:buClr>
                <a:schemeClr val="dk1"/>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300"/>
              </a:spcBef>
              <a:spcAft>
                <a:spcPts val="0"/>
              </a:spcAft>
              <a:buClr>
                <a:schemeClr val="dk1"/>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300"/>
              </a:spcBef>
              <a:spcAft>
                <a:spcPts val="0"/>
              </a:spcAft>
              <a:buClr>
                <a:schemeClr val="dk1"/>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300"/>
              </a:spcBef>
              <a:spcAft>
                <a:spcPts val="0"/>
              </a:spcAft>
              <a:buClr>
                <a:schemeClr val="dk1"/>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
        <p:nvSpPr>
          <p:cNvPr id="164" name="Google Shape;164;p20"/>
          <p:cNvSpPr txBox="1">
            <a:spLocks noGrp="1"/>
          </p:cNvSpPr>
          <p:nvPr>
            <p:ph type="sldNum" idx="12"/>
          </p:nvPr>
        </p:nvSpPr>
        <p:spPr>
          <a:xfrm>
            <a:off x="8577541" y="4819926"/>
            <a:ext cx="459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chemeClr val="dk1"/>
              </a:buClr>
              <a:buSzPts val="3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65" name="Google Shape;165;p20"/>
          <p:cNvSpPr/>
          <p:nvPr/>
        </p:nvSpPr>
        <p:spPr>
          <a:xfrm>
            <a:off x="0" y="4767263"/>
            <a:ext cx="8408100" cy="379200"/>
          </a:xfrm>
          <a:prstGeom prst="homePlate">
            <a:avLst>
              <a:gd name="adj" fmla="val 50000"/>
            </a:avLst>
          </a:prstGeom>
          <a:solidFill>
            <a:srgbClr val="7FA3B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66" name="Google Shape;166;p20"/>
          <p:cNvSpPr txBox="1"/>
          <p:nvPr/>
        </p:nvSpPr>
        <p:spPr>
          <a:xfrm>
            <a:off x="4045778" y="4819926"/>
            <a:ext cx="41025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dk1"/>
              </a:buClr>
              <a:buSzPts val="300"/>
              <a:buFont typeface="Avenir"/>
              <a:buNone/>
            </a:pPr>
            <a:r>
              <a:rPr lang="en-US" sz="1100" b="1" i="0" u="none" strike="noStrike" cap="none">
                <a:solidFill>
                  <a:schemeClr val="dk1"/>
                </a:solidFill>
                <a:latin typeface="Avenir"/>
                <a:ea typeface="Avenir"/>
                <a:cs typeface="Avenir"/>
                <a:sym typeface="Avenir"/>
              </a:rPr>
              <a:t>Shrinking Time Between Disaster &amp; Recovery.</a:t>
            </a:r>
            <a:endParaRPr sz="1100" b="1" i="0" u="none" strike="noStrike" cap="none">
              <a:solidFill>
                <a:schemeClr val="dk1"/>
              </a:solidFill>
              <a:latin typeface="Avenir"/>
              <a:ea typeface="Avenir"/>
              <a:cs typeface="Avenir"/>
              <a:sym typeface="Avenir"/>
            </a:endParaRPr>
          </a:p>
        </p:txBody>
      </p:sp>
      <p:sp>
        <p:nvSpPr>
          <p:cNvPr id="167" name="Google Shape;167;p20"/>
          <p:cNvSpPr txBox="1"/>
          <p:nvPr/>
        </p:nvSpPr>
        <p:spPr>
          <a:xfrm>
            <a:off x="457201" y="4819926"/>
            <a:ext cx="3266400" cy="2739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300"/>
              <a:buFont typeface="Avenir"/>
              <a:buNone/>
            </a:pPr>
            <a:r>
              <a:rPr lang="en-US" sz="1100" b="1" i="0" u="none" strike="noStrike" cap="none">
                <a:solidFill>
                  <a:schemeClr val="dk1"/>
                </a:solidFill>
                <a:latin typeface="Avenir"/>
                <a:ea typeface="Avenir"/>
                <a:cs typeface="Avenir"/>
                <a:sym typeface="Avenir"/>
              </a:rPr>
              <a:t>SBPUSA.org | @SBPUSA</a:t>
            </a:r>
            <a:endParaRPr sz="1100" b="1" i="0" u="none" strike="noStrike" cap="none">
              <a:solidFill>
                <a:schemeClr val="dk1"/>
              </a:solidFill>
              <a:latin typeface="Avenir"/>
              <a:ea typeface="Avenir"/>
              <a:cs typeface="Avenir"/>
              <a:sym typeface="Avenir"/>
            </a:endParaRPr>
          </a:p>
        </p:txBody>
      </p:sp>
      <p:pic>
        <p:nvPicPr>
          <p:cNvPr id="168" name="Google Shape;168;p20"/>
          <p:cNvPicPr preferRelativeResize="0"/>
          <p:nvPr/>
        </p:nvPicPr>
        <p:blipFill rotWithShape="1">
          <a:blip r:embed="rId2">
            <a:alphaModFix/>
          </a:blip>
          <a:srcRect/>
          <a:stretch/>
        </p:blipFill>
        <p:spPr>
          <a:xfrm>
            <a:off x="8255325" y="148838"/>
            <a:ext cx="617738" cy="81860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
          <p:cNvSpPr/>
          <p:nvPr/>
        </p:nvSpPr>
        <p:spPr>
          <a:xfrm>
            <a:off x="-55075" y="-38100"/>
            <a:ext cx="3312625" cy="5214650"/>
          </a:xfrm>
          <a:custGeom>
            <a:avLst/>
            <a:gdLst/>
            <a:ahLst/>
            <a:cxnLst/>
            <a:rect l="l" t="t" r="r" b="b"/>
            <a:pathLst>
              <a:path w="132505" h="208586" extrusionOk="0">
                <a:moveTo>
                  <a:pt x="132505" y="207264"/>
                </a:moveTo>
                <a:lnTo>
                  <a:pt x="25063" y="0"/>
                </a:lnTo>
                <a:lnTo>
                  <a:pt x="0" y="202"/>
                </a:lnTo>
                <a:lnTo>
                  <a:pt x="1322" y="208586"/>
                </a:lnTo>
                <a:close/>
              </a:path>
            </a:pathLst>
          </a:custGeom>
          <a:solidFill>
            <a:srgbClr val="94B7BB">
              <a:alpha val="17647"/>
            </a:srgbClr>
          </a:solidFill>
          <a:ln>
            <a:noFill/>
          </a:ln>
        </p:spPr>
      </p:sp>
      <p:sp>
        <p:nvSpPr>
          <p:cNvPr id="17" name="Google Shape;17;p3"/>
          <p:cNvSpPr/>
          <p:nvPr/>
        </p:nvSpPr>
        <p:spPr>
          <a:xfrm flipH="1">
            <a:off x="-903537" y="-17561"/>
            <a:ext cx="1759200" cy="749100"/>
          </a:xfrm>
          <a:prstGeom prst="parallelogram">
            <a:avLst>
              <a:gd name="adj" fmla="val 51542"/>
            </a:avLst>
          </a:prstGeom>
          <a:solidFill>
            <a:srgbClr val="94B7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3"/>
          <p:cNvSpPr/>
          <p:nvPr/>
        </p:nvSpPr>
        <p:spPr>
          <a:xfrm flipH="1">
            <a:off x="472134" y="-9525"/>
            <a:ext cx="518400" cy="749100"/>
          </a:xfrm>
          <a:prstGeom prst="parallelogram">
            <a:avLst>
              <a:gd name="adj" fmla="val 75009"/>
            </a:avLst>
          </a:prstGeom>
          <a:solidFill>
            <a:srgbClr val="F1C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3"/>
          <p:cNvSpPr/>
          <p:nvPr/>
        </p:nvSpPr>
        <p:spPr>
          <a:xfrm flipH="1">
            <a:off x="990375" y="4925850"/>
            <a:ext cx="8369700" cy="228000"/>
          </a:xfrm>
          <a:prstGeom prst="parallelogram">
            <a:avLst>
              <a:gd name="adj" fmla="val 51542"/>
            </a:avLst>
          </a:prstGeom>
          <a:solidFill>
            <a:srgbClr val="F1C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3"/>
          <p:cNvSpPr txBox="1">
            <a:spLocks noGrp="1"/>
          </p:cNvSpPr>
          <p:nvPr>
            <p:ph type="sldNum" idx="12"/>
          </p:nvPr>
        </p:nvSpPr>
        <p:spPr>
          <a:xfrm>
            <a:off x="0" y="0"/>
            <a:ext cx="594900" cy="7317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1pPr>
            <a:lvl2pPr marL="0" marR="0" lvl="1"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2pPr>
            <a:lvl3pPr marL="0" marR="0" lvl="2"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3pPr>
            <a:lvl4pPr marL="0" marR="0" lvl="3"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4pPr>
            <a:lvl5pPr marL="0" marR="0" lvl="4"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5pPr>
            <a:lvl6pPr marL="0" marR="0" lvl="5"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6pPr>
            <a:lvl7pPr marL="0" marR="0" lvl="6"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7pPr>
            <a:lvl8pPr marL="0" marR="0" lvl="7"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8pPr>
            <a:lvl9pPr marL="0" marR="0" lvl="8"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sp>
        <p:nvSpPr>
          <p:cNvPr id="22" name="Google Shape;22;p4"/>
          <p:cNvSpPr/>
          <p:nvPr/>
        </p:nvSpPr>
        <p:spPr>
          <a:xfrm>
            <a:off x="-55075" y="-38100"/>
            <a:ext cx="3312625" cy="5214650"/>
          </a:xfrm>
          <a:custGeom>
            <a:avLst/>
            <a:gdLst/>
            <a:ahLst/>
            <a:cxnLst/>
            <a:rect l="l" t="t" r="r" b="b"/>
            <a:pathLst>
              <a:path w="132505" h="208586" extrusionOk="0">
                <a:moveTo>
                  <a:pt x="132505" y="207264"/>
                </a:moveTo>
                <a:lnTo>
                  <a:pt x="25063" y="0"/>
                </a:lnTo>
                <a:lnTo>
                  <a:pt x="0" y="202"/>
                </a:lnTo>
                <a:lnTo>
                  <a:pt x="1322" y="208586"/>
                </a:lnTo>
                <a:close/>
              </a:path>
            </a:pathLst>
          </a:custGeom>
          <a:solidFill>
            <a:srgbClr val="94B7BB">
              <a:alpha val="17647"/>
            </a:srgbClr>
          </a:solidFill>
          <a:ln>
            <a:noFill/>
          </a:ln>
        </p:spPr>
      </p:sp>
      <p:sp>
        <p:nvSpPr>
          <p:cNvPr id="23" name="Google Shape;23;p4"/>
          <p:cNvSpPr/>
          <p:nvPr/>
        </p:nvSpPr>
        <p:spPr>
          <a:xfrm flipH="1">
            <a:off x="-903537" y="-17561"/>
            <a:ext cx="1759200" cy="749100"/>
          </a:xfrm>
          <a:prstGeom prst="parallelogram">
            <a:avLst>
              <a:gd name="adj" fmla="val 51542"/>
            </a:avLst>
          </a:prstGeom>
          <a:solidFill>
            <a:srgbClr val="94B7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4"/>
          <p:cNvSpPr/>
          <p:nvPr/>
        </p:nvSpPr>
        <p:spPr>
          <a:xfrm flipH="1">
            <a:off x="472134" y="-9525"/>
            <a:ext cx="518400" cy="749100"/>
          </a:xfrm>
          <a:prstGeom prst="parallelogram">
            <a:avLst>
              <a:gd name="adj" fmla="val 75009"/>
            </a:avLst>
          </a:prstGeom>
          <a:solidFill>
            <a:srgbClr val="F1C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4"/>
          <p:cNvSpPr/>
          <p:nvPr/>
        </p:nvSpPr>
        <p:spPr>
          <a:xfrm flipH="1">
            <a:off x="742953" y="272850"/>
            <a:ext cx="7505700" cy="749100"/>
          </a:xfrm>
          <a:prstGeom prst="parallelogram">
            <a:avLst>
              <a:gd name="adj" fmla="val 51542"/>
            </a:avLst>
          </a:prstGeom>
          <a:solidFill>
            <a:srgbClr val="94B7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4"/>
          <p:cNvSpPr/>
          <p:nvPr/>
        </p:nvSpPr>
        <p:spPr>
          <a:xfrm flipH="1">
            <a:off x="7861618" y="272850"/>
            <a:ext cx="1759200" cy="749100"/>
          </a:xfrm>
          <a:prstGeom prst="parallelogram">
            <a:avLst>
              <a:gd name="adj" fmla="val 51542"/>
            </a:avLst>
          </a:prstGeom>
          <a:solidFill>
            <a:srgbClr val="F1C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4"/>
          <p:cNvSpPr/>
          <p:nvPr/>
        </p:nvSpPr>
        <p:spPr>
          <a:xfrm flipH="1">
            <a:off x="990375" y="4925850"/>
            <a:ext cx="8369700" cy="228000"/>
          </a:xfrm>
          <a:prstGeom prst="parallelogram">
            <a:avLst>
              <a:gd name="adj" fmla="val 51542"/>
            </a:avLst>
          </a:prstGeom>
          <a:solidFill>
            <a:srgbClr val="F1C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4"/>
          <p:cNvSpPr txBox="1">
            <a:spLocks noGrp="1"/>
          </p:cNvSpPr>
          <p:nvPr>
            <p:ph type="title"/>
          </p:nvPr>
        </p:nvSpPr>
        <p:spPr>
          <a:xfrm>
            <a:off x="1104900" y="276075"/>
            <a:ext cx="6724500" cy="749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FFFFFF"/>
              </a:buClr>
              <a:buSzPts val="3600"/>
              <a:buFont typeface="Dosis"/>
              <a:buNone/>
              <a:defRPr sz="3600" b="0" i="0" u="none" strike="noStrike" cap="none">
                <a:solidFill>
                  <a:srgbClr val="FFFFFF"/>
                </a:solidFill>
                <a:latin typeface="Dosis"/>
                <a:ea typeface="Dosis"/>
                <a:cs typeface="Dosis"/>
                <a:sym typeface="Dosis"/>
              </a:defRPr>
            </a:lvl1pPr>
            <a:lvl2pPr marR="0" lvl="1"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2pPr>
            <a:lvl3pPr marR="0" lvl="2"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3pPr>
            <a:lvl4pPr marR="0" lvl="3"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4pPr>
            <a:lvl5pPr marR="0" lvl="4"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5pPr>
            <a:lvl6pPr marR="0" lvl="5"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6pPr>
            <a:lvl7pPr marR="0" lvl="6"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7pPr>
            <a:lvl8pPr marR="0" lvl="7"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8pPr>
            <a:lvl9pPr marR="0" lvl="8"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9pPr>
          </a:lstStyle>
          <a:p>
            <a:endParaRPr/>
          </a:p>
        </p:txBody>
      </p:sp>
      <p:sp>
        <p:nvSpPr>
          <p:cNvPr id="29" name="Google Shape;29;p4"/>
          <p:cNvSpPr txBox="1">
            <a:spLocks noGrp="1"/>
          </p:cNvSpPr>
          <p:nvPr>
            <p:ph type="body" idx="1"/>
          </p:nvPr>
        </p:nvSpPr>
        <p:spPr>
          <a:xfrm>
            <a:off x="1104900" y="1277625"/>
            <a:ext cx="7581900" cy="3648300"/>
          </a:xfrm>
          <a:prstGeom prst="rect">
            <a:avLst/>
          </a:prstGeom>
          <a:noFill/>
          <a:ln>
            <a:noFill/>
          </a:ln>
        </p:spPr>
        <p:txBody>
          <a:bodyPr spcFirstLastPara="1" wrap="square" lIns="91425" tIns="91425" rIns="91425" bIns="91425" anchor="t" anchorCtr="0">
            <a:noAutofit/>
          </a:bodyPr>
          <a:lstStyle>
            <a:lvl1pPr marL="457200" marR="0" lvl="0" indent="-419100" algn="l" rtl="0">
              <a:lnSpc>
                <a:spcPct val="100000"/>
              </a:lnSpc>
              <a:spcBef>
                <a:spcPts val="600"/>
              </a:spcBef>
              <a:spcAft>
                <a:spcPts val="0"/>
              </a:spcAft>
              <a:buClr>
                <a:srgbClr val="94B7BB"/>
              </a:buClr>
              <a:buSzPts val="3000"/>
              <a:buFont typeface="Roboto"/>
              <a:buChar char="▸"/>
              <a:defRPr sz="3000" b="0" i="0" u="none" strike="noStrike" cap="none">
                <a:solidFill>
                  <a:srgbClr val="222222"/>
                </a:solidFill>
                <a:latin typeface="Roboto"/>
                <a:ea typeface="Roboto"/>
                <a:cs typeface="Roboto"/>
                <a:sym typeface="Roboto"/>
              </a:defRPr>
            </a:lvl1pPr>
            <a:lvl2pPr marL="914400" marR="0" lvl="1" indent="-381000" algn="l" rtl="0">
              <a:lnSpc>
                <a:spcPct val="100000"/>
              </a:lnSpc>
              <a:spcBef>
                <a:spcPts val="0"/>
              </a:spcBef>
              <a:spcAft>
                <a:spcPts val="0"/>
              </a:spcAft>
              <a:buClr>
                <a:srgbClr val="94B7BB"/>
              </a:buClr>
              <a:buSzPts val="2400"/>
              <a:buFont typeface="Roboto"/>
              <a:buChar char="▹"/>
              <a:defRPr sz="2400" b="0" i="0" u="none" strike="noStrike" cap="none">
                <a:solidFill>
                  <a:srgbClr val="222222"/>
                </a:solidFill>
                <a:latin typeface="Roboto"/>
                <a:ea typeface="Roboto"/>
                <a:cs typeface="Roboto"/>
                <a:sym typeface="Roboto"/>
              </a:defRPr>
            </a:lvl2pPr>
            <a:lvl3pPr marL="1371600" marR="0" lvl="2" indent="-381000" algn="l" rtl="0">
              <a:lnSpc>
                <a:spcPct val="100000"/>
              </a:lnSpc>
              <a:spcBef>
                <a:spcPts val="0"/>
              </a:spcBef>
              <a:spcAft>
                <a:spcPts val="0"/>
              </a:spcAft>
              <a:buClr>
                <a:srgbClr val="94B7BB"/>
              </a:buClr>
              <a:buSzPts val="2400"/>
              <a:buFont typeface="Roboto"/>
              <a:buChar char="●"/>
              <a:defRPr sz="2400" b="0" i="0" u="none" strike="noStrike" cap="none">
                <a:solidFill>
                  <a:srgbClr val="222222"/>
                </a:solidFill>
                <a:latin typeface="Roboto"/>
                <a:ea typeface="Roboto"/>
                <a:cs typeface="Roboto"/>
                <a:sym typeface="Roboto"/>
              </a:defRPr>
            </a:lvl3pPr>
            <a:lvl4pPr marL="1828800" marR="0" lvl="3" indent="-342900" algn="l" rtl="0">
              <a:lnSpc>
                <a:spcPct val="100000"/>
              </a:lnSpc>
              <a:spcBef>
                <a:spcPts val="0"/>
              </a:spcBef>
              <a:spcAft>
                <a:spcPts val="0"/>
              </a:spcAft>
              <a:buClr>
                <a:srgbClr val="94B7BB"/>
              </a:buClr>
              <a:buSzPts val="1800"/>
              <a:buFont typeface="Roboto"/>
              <a:buChar char="○"/>
              <a:defRPr sz="1800" b="0" i="0" u="none" strike="noStrike" cap="none">
                <a:solidFill>
                  <a:srgbClr val="222222"/>
                </a:solidFill>
                <a:latin typeface="Roboto"/>
                <a:ea typeface="Roboto"/>
                <a:cs typeface="Roboto"/>
                <a:sym typeface="Roboto"/>
              </a:defRPr>
            </a:lvl4pPr>
            <a:lvl5pPr marL="2286000" marR="0" lvl="4" indent="-342900" algn="l" rtl="0">
              <a:lnSpc>
                <a:spcPct val="100000"/>
              </a:lnSpc>
              <a:spcBef>
                <a:spcPts val="0"/>
              </a:spcBef>
              <a:spcAft>
                <a:spcPts val="0"/>
              </a:spcAft>
              <a:buClr>
                <a:srgbClr val="94B7BB"/>
              </a:buClr>
              <a:buSzPts val="1800"/>
              <a:buFont typeface="Roboto"/>
              <a:buChar char="▹"/>
              <a:defRPr sz="1800" b="0" i="0" u="none" strike="noStrike" cap="none">
                <a:solidFill>
                  <a:srgbClr val="222222"/>
                </a:solidFill>
                <a:latin typeface="Roboto"/>
                <a:ea typeface="Roboto"/>
                <a:cs typeface="Roboto"/>
                <a:sym typeface="Roboto"/>
              </a:defRPr>
            </a:lvl5pPr>
            <a:lvl6pPr marL="2743200" marR="0" lvl="5" indent="-342900" algn="l" rtl="0">
              <a:lnSpc>
                <a:spcPct val="100000"/>
              </a:lnSpc>
              <a:spcBef>
                <a:spcPts val="0"/>
              </a:spcBef>
              <a:spcAft>
                <a:spcPts val="0"/>
              </a:spcAft>
              <a:buClr>
                <a:srgbClr val="94B7BB"/>
              </a:buClr>
              <a:buSzPts val="1800"/>
              <a:buFont typeface="Roboto"/>
              <a:buChar char="▹"/>
              <a:defRPr sz="1800" b="0" i="0" u="none" strike="noStrike" cap="none">
                <a:solidFill>
                  <a:srgbClr val="222222"/>
                </a:solidFill>
                <a:latin typeface="Roboto"/>
                <a:ea typeface="Roboto"/>
                <a:cs typeface="Roboto"/>
                <a:sym typeface="Roboto"/>
              </a:defRPr>
            </a:lvl6pPr>
            <a:lvl7pPr marL="3200400" marR="0" lvl="6" indent="-342900" algn="l" rtl="0">
              <a:lnSpc>
                <a:spcPct val="100000"/>
              </a:lnSpc>
              <a:spcBef>
                <a:spcPts val="0"/>
              </a:spcBef>
              <a:spcAft>
                <a:spcPts val="0"/>
              </a:spcAft>
              <a:buClr>
                <a:srgbClr val="94B7BB"/>
              </a:buClr>
              <a:buSzPts val="1800"/>
              <a:buFont typeface="Roboto"/>
              <a:buChar char="▹"/>
              <a:defRPr sz="1800" b="0" i="0" u="none" strike="noStrike" cap="none">
                <a:solidFill>
                  <a:srgbClr val="222222"/>
                </a:solidFill>
                <a:latin typeface="Roboto"/>
                <a:ea typeface="Roboto"/>
                <a:cs typeface="Roboto"/>
                <a:sym typeface="Roboto"/>
              </a:defRPr>
            </a:lvl7pPr>
            <a:lvl8pPr marL="3657600" marR="0" lvl="7" indent="-342900" algn="l" rtl="0">
              <a:lnSpc>
                <a:spcPct val="100000"/>
              </a:lnSpc>
              <a:spcBef>
                <a:spcPts val="0"/>
              </a:spcBef>
              <a:spcAft>
                <a:spcPts val="0"/>
              </a:spcAft>
              <a:buClr>
                <a:srgbClr val="94B7BB"/>
              </a:buClr>
              <a:buSzPts val="1800"/>
              <a:buFont typeface="Roboto"/>
              <a:buChar char="▹"/>
              <a:defRPr sz="1800" b="0" i="0" u="none" strike="noStrike" cap="none">
                <a:solidFill>
                  <a:srgbClr val="222222"/>
                </a:solidFill>
                <a:latin typeface="Roboto"/>
                <a:ea typeface="Roboto"/>
                <a:cs typeface="Roboto"/>
                <a:sym typeface="Roboto"/>
              </a:defRPr>
            </a:lvl8pPr>
            <a:lvl9pPr marL="4114800" marR="0" lvl="8" indent="-342900" algn="l" rtl="0">
              <a:lnSpc>
                <a:spcPct val="100000"/>
              </a:lnSpc>
              <a:spcBef>
                <a:spcPts val="0"/>
              </a:spcBef>
              <a:spcAft>
                <a:spcPts val="0"/>
              </a:spcAft>
              <a:buClr>
                <a:srgbClr val="94B7BB"/>
              </a:buClr>
              <a:buSzPts val="1800"/>
              <a:buFont typeface="Roboto"/>
              <a:buChar char="▹"/>
              <a:defRPr sz="1800" b="0" i="0" u="none" strike="noStrike" cap="none">
                <a:solidFill>
                  <a:srgbClr val="222222"/>
                </a:solidFill>
                <a:latin typeface="Roboto"/>
                <a:ea typeface="Roboto"/>
                <a:cs typeface="Roboto"/>
                <a:sym typeface="Roboto"/>
              </a:defRPr>
            </a:lvl9pPr>
          </a:lstStyle>
          <a:p>
            <a:endParaRPr/>
          </a:p>
        </p:txBody>
      </p:sp>
      <p:sp>
        <p:nvSpPr>
          <p:cNvPr id="30" name="Google Shape;30;p4"/>
          <p:cNvSpPr txBox="1">
            <a:spLocks noGrp="1"/>
          </p:cNvSpPr>
          <p:nvPr>
            <p:ph type="sldNum" idx="12"/>
          </p:nvPr>
        </p:nvSpPr>
        <p:spPr>
          <a:xfrm>
            <a:off x="0" y="0"/>
            <a:ext cx="594900" cy="7317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1pPr>
            <a:lvl2pPr marL="0" marR="0" lvl="1"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2pPr>
            <a:lvl3pPr marL="0" marR="0" lvl="2"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3pPr>
            <a:lvl4pPr marL="0" marR="0" lvl="3"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4pPr>
            <a:lvl5pPr marL="0" marR="0" lvl="4"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5pPr>
            <a:lvl6pPr marL="0" marR="0" lvl="5"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6pPr>
            <a:lvl7pPr marL="0" marR="0" lvl="6"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7pPr>
            <a:lvl8pPr marL="0" marR="0" lvl="7"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8pPr>
            <a:lvl9pPr marL="0" marR="0" lvl="8"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US"/>
              <a:t>‹#›</a:t>
            </a:fld>
            <a:endParaRPr/>
          </a:p>
        </p:txBody>
      </p:sp>
      <p:pic>
        <p:nvPicPr>
          <p:cNvPr id="31" name="Google Shape;31;p4"/>
          <p:cNvPicPr preferRelativeResize="0"/>
          <p:nvPr/>
        </p:nvPicPr>
        <p:blipFill rotWithShape="1">
          <a:blip r:embed="rId2">
            <a:alphaModFix/>
          </a:blip>
          <a:srcRect/>
          <a:stretch/>
        </p:blipFill>
        <p:spPr>
          <a:xfrm>
            <a:off x="8019975" y="9438"/>
            <a:ext cx="1282374" cy="128237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inverted">
  <p:cSld name="BLANK_1">
    <p:bg>
      <p:bgPr>
        <a:solidFill>
          <a:srgbClr val="222222"/>
        </a:solidFill>
        <a:effectLst/>
      </p:bgPr>
    </p:bg>
    <p:spTree>
      <p:nvGrpSpPr>
        <p:cNvPr id="1" name="Shape 38"/>
        <p:cNvGrpSpPr/>
        <p:nvPr/>
      </p:nvGrpSpPr>
      <p:grpSpPr>
        <a:xfrm>
          <a:off x="0" y="0"/>
          <a:ext cx="0" cy="0"/>
          <a:chOff x="0" y="0"/>
          <a:chExt cx="0" cy="0"/>
        </a:xfrm>
      </p:grpSpPr>
      <p:sp>
        <p:nvSpPr>
          <p:cNvPr id="39" name="Google Shape;39;p6"/>
          <p:cNvSpPr/>
          <p:nvPr/>
        </p:nvSpPr>
        <p:spPr>
          <a:xfrm>
            <a:off x="-55075" y="-38100"/>
            <a:ext cx="3312625" cy="5214650"/>
          </a:xfrm>
          <a:custGeom>
            <a:avLst/>
            <a:gdLst/>
            <a:ahLst/>
            <a:cxnLst/>
            <a:rect l="l" t="t" r="r" b="b"/>
            <a:pathLst>
              <a:path w="132505" h="208586" extrusionOk="0">
                <a:moveTo>
                  <a:pt x="132505" y="207264"/>
                </a:moveTo>
                <a:lnTo>
                  <a:pt x="25063" y="0"/>
                </a:lnTo>
                <a:lnTo>
                  <a:pt x="0" y="202"/>
                </a:lnTo>
                <a:lnTo>
                  <a:pt x="1322" y="208586"/>
                </a:lnTo>
                <a:close/>
              </a:path>
            </a:pathLst>
          </a:custGeom>
          <a:solidFill>
            <a:srgbClr val="333333"/>
          </a:solidFill>
          <a:ln>
            <a:noFill/>
          </a:ln>
        </p:spPr>
      </p:sp>
      <p:sp>
        <p:nvSpPr>
          <p:cNvPr id="40" name="Google Shape;40;p6"/>
          <p:cNvSpPr/>
          <p:nvPr/>
        </p:nvSpPr>
        <p:spPr>
          <a:xfrm flipH="1">
            <a:off x="-903537" y="-17561"/>
            <a:ext cx="1759200" cy="749100"/>
          </a:xfrm>
          <a:prstGeom prst="parallelogram">
            <a:avLst>
              <a:gd name="adj" fmla="val 51542"/>
            </a:avLst>
          </a:prstGeom>
          <a:solidFill>
            <a:srgbClr val="F1C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6"/>
          <p:cNvSpPr/>
          <p:nvPr/>
        </p:nvSpPr>
        <p:spPr>
          <a:xfrm flipH="1">
            <a:off x="472134" y="-9525"/>
            <a:ext cx="518400" cy="749100"/>
          </a:xfrm>
          <a:prstGeom prst="parallelogram">
            <a:avLst>
              <a:gd name="adj" fmla="val 75009"/>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6"/>
          <p:cNvSpPr/>
          <p:nvPr/>
        </p:nvSpPr>
        <p:spPr>
          <a:xfrm flipH="1">
            <a:off x="990375" y="4925850"/>
            <a:ext cx="8369700" cy="228000"/>
          </a:xfrm>
          <a:prstGeom prst="parallelogram">
            <a:avLst>
              <a:gd name="adj" fmla="val 51542"/>
            </a:avLst>
          </a:prstGeom>
          <a:solidFill>
            <a:srgbClr val="F1C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6"/>
          <p:cNvSpPr txBox="1">
            <a:spLocks noGrp="1"/>
          </p:cNvSpPr>
          <p:nvPr>
            <p:ph type="sldNum" idx="12"/>
          </p:nvPr>
        </p:nvSpPr>
        <p:spPr>
          <a:xfrm>
            <a:off x="0" y="0"/>
            <a:ext cx="594900" cy="7317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1pPr>
            <a:lvl2pPr marL="0" marR="0" lvl="1"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2pPr>
            <a:lvl3pPr marL="0" marR="0" lvl="2"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3pPr>
            <a:lvl4pPr marL="0" marR="0" lvl="3"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4pPr>
            <a:lvl5pPr marL="0" marR="0" lvl="4"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5pPr>
            <a:lvl6pPr marL="0" marR="0" lvl="5"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6pPr>
            <a:lvl7pPr marL="0" marR="0" lvl="6"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7pPr>
            <a:lvl8pPr marL="0" marR="0" lvl="7"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8pPr>
            <a:lvl9pPr marL="0" marR="0" lvl="8"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7"/>
          <p:cNvSpPr/>
          <p:nvPr/>
        </p:nvSpPr>
        <p:spPr>
          <a:xfrm>
            <a:off x="-55075" y="-38100"/>
            <a:ext cx="3312625" cy="5214650"/>
          </a:xfrm>
          <a:custGeom>
            <a:avLst/>
            <a:gdLst/>
            <a:ahLst/>
            <a:cxnLst/>
            <a:rect l="l" t="t" r="r" b="b"/>
            <a:pathLst>
              <a:path w="132505" h="208586" extrusionOk="0">
                <a:moveTo>
                  <a:pt x="132505" y="207264"/>
                </a:moveTo>
                <a:lnTo>
                  <a:pt x="25063" y="0"/>
                </a:lnTo>
                <a:lnTo>
                  <a:pt x="0" y="202"/>
                </a:lnTo>
                <a:lnTo>
                  <a:pt x="1322" y="208586"/>
                </a:lnTo>
                <a:close/>
              </a:path>
            </a:pathLst>
          </a:custGeom>
          <a:solidFill>
            <a:srgbClr val="94B7BB">
              <a:alpha val="32941"/>
            </a:srgbClr>
          </a:solidFill>
          <a:ln>
            <a:noFill/>
          </a:ln>
        </p:spPr>
      </p:sp>
      <p:sp>
        <p:nvSpPr>
          <p:cNvPr id="46" name="Google Shape;46;p7"/>
          <p:cNvSpPr/>
          <p:nvPr/>
        </p:nvSpPr>
        <p:spPr>
          <a:xfrm flipH="1">
            <a:off x="-903537" y="-17561"/>
            <a:ext cx="1759200" cy="749100"/>
          </a:xfrm>
          <a:prstGeom prst="parallelogram">
            <a:avLst>
              <a:gd name="adj" fmla="val 51542"/>
            </a:avLst>
          </a:prstGeom>
          <a:solidFill>
            <a:srgbClr val="94B7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7"/>
          <p:cNvSpPr/>
          <p:nvPr/>
        </p:nvSpPr>
        <p:spPr>
          <a:xfrm flipH="1">
            <a:off x="472134" y="-9525"/>
            <a:ext cx="518400" cy="749100"/>
          </a:xfrm>
          <a:prstGeom prst="parallelogram">
            <a:avLst>
              <a:gd name="adj" fmla="val 75009"/>
            </a:avLst>
          </a:prstGeom>
          <a:solidFill>
            <a:srgbClr val="F1C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7"/>
          <p:cNvSpPr/>
          <p:nvPr/>
        </p:nvSpPr>
        <p:spPr>
          <a:xfrm flipH="1">
            <a:off x="742953" y="272850"/>
            <a:ext cx="7505700" cy="749100"/>
          </a:xfrm>
          <a:prstGeom prst="parallelogram">
            <a:avLst>
              <a:gd name="adj" fmla="val 51542"/>
            </a:avLst>
          </a:prstGeom>
          <a:solidFill>
            <a:srgbClr val="94B7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7"/>
          <p:cNvSpPr/>
          <p:nvPr/>
        </p:nvSpPr>
        <p:spPr>
          <a:xfrm flipH="1">
            <a:off x="7861618" y="272850"/>
            <a:ext cx="1759200" cy="749100"/>
          </a:xfrm>
          <a:prstGeom prst="parallelogram">
            <a:avLst>
              <a:gd name="adj" fmla="val 51542"/>
            </a:avLst>
          </a:prstGeom>
          <a:solidFill>
            <a:srgbClr val="F1C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7"/>
          <p:cNvSpPr/>
          <p:nvPr/>
        </p:nvSpPr>
        <p:spPr>
          <a:xfrm flipH="1">
            <a:off x="990375" y="4925850"/>
            <a:ext cx="8369700" cy="228000"/>
          </a:xfrm>
          <a:prstGeom prst="parallelogram">
            <a:avLst>
              <a:gd name="adj" fmla="val 51542"/>
            </a:avLst>
          </a:prstGeom>
          <a:solidFill>
            <a:srgbClr val="F1C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7"/>
          <p:cNvSpPr txBox="1">
            <a:spLocks noGrp="1"/>
          </p:cNvSpPr>
          <p:nvPr>
            <p:ph type="title"/>
          </p:nvPr>
        </p:nvSpPr>
        <p:spPr>
          <a:xfrm>
            <a:off x="1104900" y="276075"/>
            <a:ext cx="6724500" cy="749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FFFFFF"/>
              </a:buClr>
              <a:buSzPts val="3600"/>
              <a:buFont typeface="Dosis"/>
              <a:buNone/>
              <a:defRPr sz="3600" b="0" i="0" u="none" strike="noStrike" cap="none">
                <a:solidFill>
                  <a:srgbClr val="FFFFFF"/>
                </a:solidFill>
                <a:latin typeface="Dosis"/>
                <a:ea typeface="Dosis"/>
                <a:cs typeface="Dosis"/>
                <a:sym typeface="Dosis"/>
              </a:defRPr>
            </a:lvl1pPr>
            <a:lvl2pPr marR="0" lvl="1"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2pPr>
            <a:lvl3pPr marR="0" lvl="2"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3pPr>
            <a:lvl4pPr marR="0" lvl="3"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4pPr>
            <a:lvl5pPr marR="0" lvl="4"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5pPr>
            <a:lvl6pPr marR="0" lvl="5"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6pPr>
            <a:lvl7pPr marR="0" lvl="6"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7pPr>
            <a:lvl8pPr marR="0" lvl="7"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8pPr>
            <a:lvl9pPr marR="0" lvl="8"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9pPr>
          </a:lstStyle>
          <a:p>
            <a:endParaRPr/>
          </a:p>
        </p:txBody>
      </p:sp>
      <p:sp>
        <p:nvSpPr>
          <p:cNvPr id="52" name="Google Shape;52;p7"/>
          <p:cNvSpPr txBox="1">
            <a:spLocks noGrp="1"/>
          </p:cNvSpPr>
          <p:nvPr>
            <p:ph type="sldNum" idx="12"/>
          </p:nvPr>
        </p:nvSpPr>
        <p:spPr>
          <a:xfrm>
            <a:off x="0" y="0"/>
            <a:ext cx="594900" cy="7317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1pPr>
            <a:lvl2pPr marL="0" marR="0" lvl="1"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2pPr>
            <a:lvl3pPr marL="0" marR="0" lvl="2"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3pPr>
            <a:lvl4pPr marL="0" marR="0" lvl="3"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4pPr>
            <a:lvl5pPr marL="0" marR="0" lvl="4"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5pPr>
            <a:lvl6pPr marL="0" marR="0" lvl="5"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6pPr>
            <a:lvl7pPr marL="0" marR="0" lvl="6"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7pPr>
            <a:lvl8pPr marL="0" marR="0" lvl="7"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8pPr>
            <a:lvl9pPr marL="0" marR="0" lvl="8"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US"/>
              <a:t>‹#›</a:t>
            </a:fld>
            <a:endParaRPr/>
          </a:p>
        </p:txBody>
      </p:sp>
      <p:pic>
        <p:nvPicPr>
          <p:cNvPr id="53" name="Google Shape;53;p7"/>
          <p:cNvPicPr preferRelativeResize="0"/>
          <p:nvPr/>
        </p:nvPicPr>
        <p:blipFill rotWithShape="1">
          <a:blip r:embed="rId2">
            <a:alphaModFix/>
          </a:blip>
          <a:srcRect/>
          <a:stretch/>
        </p:blipFill>
        <p:spPr>
          <a:xfrm>
            <a:off x="8019975" y="9438"/>
            <a:ext cx="1282374" cy="128237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54"/>
        <p:cNvGrpSpPr/>
        <p:nvPr/>
      </p:nvGrpSpPr>
      <p:grpSpPr>
        <a:xfrm>
          <a:off x="0" y="0"/>
          <a:ext cx="0" cy="0"/>
          <a:chOff x="0" y="0"/>
          <a:chExt cx="0" cy="0"/>
        </a:xfrm>
      </p:grpSpPr>
      <p:sp>
        <p:nvSpPr>
          <p:cNvPr id="55" name="Google Shape;55;p8"/>
          <p:cNvSpPr/>
          <p:nvPr/>
        </p:nvSpPr>
        <p:spPr>
          <a:xfrm>
            <a:off x="-44050" y="-38100"/>
            <a:ext cx="4139800" cy="5192625"/>
          </a:xfrm>
          <a:custGeom>
            <a:avLst/>
            <a:gdLst/>
            <a:ahLst/>
            <a:cxnLst/>
            <a:rect l="l" t="t" r="r" b="b"/>
            <a:pathLst>
              <a:path w="165592" h="207705" extrusionOk="0">
                <a:moveTo>
                  <a:pt x="165592" y="207264"/>
                </a:moveTo>
                <a:lnTo>
                  <a:pt x="58150" y="0"/>
                </a:lnTo>
                <a:lnTo>
                  <a:pt x="0" y="643"/>
                </a:lnTo>
                <a:lnTo>
                  <a:pt x="881" y="207705"/>
                </a:lnTo>
                <a:close/>
              </a:path>
            </a:pathLst>
          </a:custGeom>
          <a:solidFill>
            <a:srgbClr val="94B7BB">
              <a:alpha val="13333"/>
            </a:srgbClr>
          </a:solidFill>
          <a:ln>
            <a:noFill/>
          </a:ln>
        </p:spPr>
      </p:sp>
      <p:sp>
        <p:nvSpPr>
          <p:cNvPr id="56" name="Google Shape;56;p8"/>
          <p:cNvSpPr/>
          <p:nvPr/>
        </p:nvSpPr>
        <p:spPr>
          <a:xfrm flipH="1">
            <a:off x="-647600" y="-14750"/>
            <a:ext cx="2481900" cy="749100"/>
          </a:xfrm>
          <a:prstGeom prst="parallelogram">
            <a:avLst>
              <a:gd name="adj" fmla="val 51542"/>
            </a:avLst>
          </a:prstGeom>
          <a:solidFill>
            <a:srgbClr val="94B7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8"/>
          <p:cNvSpPr txBox="1">
            <a:spLocks noGrp="1"/>
          </p:cNvSpPr>
          <p:nvPr>
            <p:ph type="body" idx="1"/>
          </p:nvPr>
        </p:nvSpPr>
        <p:spPr>
          <a:xfrm>
            <a:off x="990375" y="1021950"/>
            <a:ext cx="7343100" cy="3372600"/>
          </a:xfrm>
          <a:prstGeom prst="rect">
            <a:avLst/>
          </a:prstGeom>
          <a:noFill/>
          <a:ln>
            <a:noFill/>
          </a:ln>
        </p:spPr>
        <p:txBody>
          <a:bodyPr spcFirstLastPara="1" wrap="square" lIns="91425" tIns="91425" rIns="91425" bIns="91425" anchor="ctr" anchorCtr="0">
            <a:noAutofit/>
          </a:bodyPr>
          <a:lstStyle>
            <a:lvl1pPr marL="457200" marR="0" lvl="0" indent="-457200" algn="l" rtl="0">
              <a:lnSpc>
                <a:spcPct val="100000"/>
              </a:lnSpc>
              <a:spcBef>
                <a:spcPts val="600"/>
              </a:spcBef>
              <a:spcAft>
                <a:spcPts val="0"/>
              </a:spcAft>
              <a:buClr>
                <a:srgbClr val="94B7BB"/>
              </a:buClr>
              <a:buSzPts val="3600"/>
              <a:buFont typeface="Roboto"/>
              <a:buChar char="▸"/>
              <a:defRPr sz="3600" b="0" i="1" u="none" strike="noStrike" cap="none">
                <a:solidFill>
                  <a:srgbClr val="222222"/>
                </a:solidFill>
                <a:latin typeface="Roboto"/>
                <a:ea typeface="Roboto"/>
                <a:cs typeface="Roboto"/>
                <a:sym typeface="Roboto"/>
              </a:defRPr>
            </a:lvl1pPr>
            <a:lvl2pPr marL="914400" marR="0" lvl="1" indent="-457200" algn="l" rtl="0">
              <a:lnSpc>
                <a:spcPct val="100000"/>
              </a:lnSpc>
              <a:spcBef>
                <a:spcPts val="0"/>
              </a:spcBef>
              <a:spcAft>
                <a:spcPts val="0"/>
              </a:spcAft>
              <a:buClr>
                <a:srgbClr val="94B7BB"/>
              </a:buClr>
              <a:buSzPts val="3600"/>
              <a:buFont typeface="Roboto"/>
              <a:buChar char="▹"/>
              <a:defRPr sz="3600" b="0" i="1" u="none" strike="noStrike" cap="none">
                <a:solidFill>
                  <a:srgbClr val="222222"/>
                </a:solidFill>
                <a:latin typeface="Roboto"/>
                <a:ea typeface="Roboto"/>
                <a:cs typeface="Roboto"/>
                <a:sym typeface="Roboto"/>
              </a:defRPr>
            </a:lvl2pPr>
            <a:lvl3pPr marL="1371600" marR="0" lvl="2" indent="-457200" algn="l" rtl="0">
              <a:lnSpc>
                <a:spcPct val="100000"/>
              </a:lnSpc>
              <a:spcBef>
                <a:spcPts val="0"/>
              </a:spcBef>
              <a:spcAft>
                <a:spcPts val="0"/>
              </a:spcAft>
              <a:buClr>
                <a:srgbClr val="94B7BB"/>
              </a:buClr>
              <a:buSzPts val="3600"/>
              <a:buFont typeface="Roboto"/>
              <a:buChar char="●"/>
              <a:defRPr sz="3600" b="0" i="1" u="none" strike="noStrike" cap="none">
                <a:solidFill>
                  <a:srgbClr val="222222"/>
                </a:solidFill>
                <a:latin typeface="Roboto"/>
                <a:ea typeface="Roboto"/>
                <a:cs typeface="Roboto"/>
                <a:sym typeface="Roboto"/>
              </a:defRPr>
            </a:lvl3pPr>
            <a:lvl4pPr marL="1828800" marR="0" lvl="3" indent="-457200" algn="l" rtl="0">
              <a:lnSpc>
                <a:spcPct val="100000"/>
              </a:lnSpc>
              <a:spcBef>
                <a:spcPts val="0"/>
              </a:spcBef>
              <a:spcAft>
                <a:spcPts val="0"/>
              </a:spcAft>
              <a:buClr>
                <a:srgbClr val="94B7BB"/>
              </a:buClr>
              <a:buSzPts val="3600"/>
              <a:buFont typeface="Roboto"/>
              <a:buChar char="○"/>
              <a:defRPr sz="3600" b="0" i="1" u="none" strike="noStrike" cap="none">
                <a:solidFill>
                  <a:srgbClr val="222222"/>
                </a:solidFill>
                <a:latin typeface="Roboto"/>
                <a:ea typeface="Roboto"/>
                <a:cs typeface="Roboto"/>
                <a:sym typeface="Roboto"/>
              </a:defRPr>
            </a:lvl4pPr>
            <a:lvl5pPr marL="2286000" marR="0" lvl="4" indent="-457200" algn="l" rtl="0">
              <a:lnSpc>
                <a:spcPct val="100000"/>
              </a:lnSpc>
              <a:spcBef>
                <a:spcPts val="0"/>
              </a:spcBef>
              <a:spcAft>
                <a:spcPts val="0"/>
              </a:spcAft>
              <a:buClr>
                <a:srgbClr val="94B7BB"/>
              </a:buClr>
              <a:buSzPts val="3600"/>
              <a:buFont typeface="Roboto"/>
              <a:buChar char="▹"/>
              <a:defRPr sz="3600" b="0" i="1" u="none" strike="noStrike" cap="none">
                <a:solidFill>
                  <a:srgbClr val="222222"/>
                </a:solidFill>
                <a:latin typeface="Roboto"/>
                <a:ea typeface="Roboto"/>
                <a:cs typeface="Roboto"/>
                <a:sym typeface="Roboto"/>
              </a:defRPr>
            </a:lvl5pPr>
            <a:lvl6pPr marL="2743200" marR="0" lvl="5" indent="-457200" algn="l" rtl="0">
              <a:lnSpc>
                <a:spcPct val="100000"/>
              </a:lnSpc>
              <a:spcBef>
                <a:spcPts val="0"/>
              </a:spcBef>
              <a:spcAft>
                <a:spcPts val="0"/>
              </a:spcAft>
              <a:buClr>
                <a:srgbClr val="94B7BB"/>
              </a:buClr>
              <a:buSzPts val="3600"/>
              <a:buFont typeface="Roboto"/>
              <a:buChar char="▹"/>
              <a:defRPr sz="3600" b="0" i="1" u="none" strike="noStrike" cap="none">
                <a:solidFill>
                  <a:srgbClr val="222222"/>
                </a:solidFill>
                <a:latin typeface="Roboto"/>
                <a:ea typeface="Roboto"/>
                <a:cs typeface="Roboto"/>
                <a:sym typeface="Roboto"/>
              </a:defRPr>
            </a:lvl6pPr>
            <a:lvl7pPr marL="3200400" marR="0" lvl="6" indent="-457200" algn="l" rtl="0">
              <a:lnSpc>
                <a:spcPct val="100000"/>
              </a:lnSpc>
              <a:spcBef>
                <a:spcPts val="0"/>
              </a:spcBef>
              <a:spcAft>
                <a:spcPts val="0"/>
              </a:spcAft>
              <a:buClr>
                <a:srgbClr val="94B7BB"/>
              </a:buClr>
              <a:buSzPts val="3600"/>
              <a:buFont typeface="Roboto"/>
              <a:buChar char="▹"/>
              <a:defRPr sz="3600" b="0" i="1" u="none" strike="noStrike" cap="none">
                <a:solidFill>
                  <a:srgbClr val="222222"/>
                </a:solidFill>
                <a:latin typeface="Roboto"/>
                <a:ea typeface="Roboto"/>
                <a:cs typeface="Roboto"/>
                <a:sym typeface="Roboto"/>
              </a:defRPr>
            </a:lvl7pPr>
            <a:lvl8pPr marL="3657600" marR="0" lvl="7" indent="-457200" algn="l" rtl="0">
              <a:lnSpc>
                <a:spcPct val="100000"/>
              </a:lnSpc>
              <a:spcBef>
                <a:spcPts val="0"/>
              </a:spcBef>
              <a:spcAft>
                <a:spcPts val="0"/>
              </a:spcAft>
              <a:buClr>
                <a:srgbClr val="94B7BB"/>
              </a:buClr>
              <a:buSzPts val="3600"/>
              <a:buFont typeface="Roboto"/>
              <a:buChar char="▹"/>
              <a:defRPr sz="3600" b="0" i="1" u="none" strike="noStrike" cap="none">
                <a:solidFill>
                  <a:srgbClr val="222222"/>
                </a:solidFill>
                <a:latin typeface="Roboto"/>
                <a:ea typeface="Roboto"/>
                <a:cs typeface="Roboto"/>
                <a:sym typeface="Roboto"/>
              </a:defRPr>
            </a:lvl8pPr>
            <a:lvl9pPr marL="4114800" marR="0" lvl="8" indent="-457200" algn="l" rtl="0">
              <a:lnSpc>
                <a:spcPct val="100000"/>
              </a:lnSpc>
              <a:spcBef>
                <a:spcPts val="0"/>
              </a:spcBef>
              <a:spcAft>
                <a:spcPts val="0"/>
              </a:spcAft>
              <a:buClr>
                <a:srgbClr val="94B7BB"/>
              </a:buClr>
              <a:buSzPts val="3600"/>
              <a:buFont typeface="Roboto"/>
              <a:buChar char="▹"/>
              <a:defRPr sz="3600" b="0" i="1" u="none" strike="noStrike" cap="none">
                <a:solidFill>
                  <a:srgbClr val="222222"/>
                </a:solidFill>
                <a:latin typeface="Roboto"/>
                <a:ea typeface="Roboto"/>
                <a:cs typeface="Roboto"/>
                <a:sym typeface="Roboto"/>
              </a:defRPr>
            </a:lvl9pPr>
          </a:lstStyle>
          <a:p>
            <a:endParaRPr/>
          </a:p>
        </p:txBody>
      </p:sp>
      <p:sp>
        <p:nvSpPr>
          <p:cNvPr id="58" name="Google Shape;58;p8"/>
          <p:cNvSpPr txBox="1"/>
          <p:nvPr/>
        </p:nvSpPr>
        <p:spPr>
          <a:xfrm>
            <a:off x="-121150" y="-271850"/>
            <a:ext cx="1955700" cy="65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0"/>
              <a:buFont typeface="Arial"/>
              <a:buNone/>
            </a:pPr>
            <a:r>
              <a:rPr lang="en-US" sz="15000" b="0" i="0" u="none" strike="noStrike" cap="none">
                <a:solidFill>
                  <a:srgbClr val="FFFFFF"/>
                </a:solidFill>
                <a:latin typeface="Dosis"/>
                <a:ea typeface="Dosis"/>
                <a:cs typeface="Dosis"/>
                <a:sym typeface="Dosis"/>
              </a:rPr>
              <a:t>“</a:t>
            </a:r>
            <a:endParaRPr sz="15000" b="0" i="0" u="none" strike="noStrike" cap="none">
              <a:solidFill>
                <a:srgbClr val="FFFFFF"/>
              </a:solidFill>
              <a:latin typeface="Dosis"/>
              <a:ea typeface="Dosis"/>
              <a:cs typeface="Dosis"/>
              <a:sym typeface="Dosis"/>
            </a:endParaRPr>
          </a:p>
        </p:txBody>
      </p:sp>
      <p:sp>
        <p:nvSpPr>
          <p:cNvPr id="59" name="Google Shape;59;p8"/>
          <p:cNvSpPr/>
          <p:nvPr/>
        </p:nvSpPr>
        <p:spPr>
          <a:xfrm flipH="1">
            <a:off x="1440947" y="-14750"/>
            <a:ext cx="745800" cy="749100"/>
          </a:xfrm>
          <a:prstGeom prst="parallelogram">
            <a:avLst>
              <a:gd name="adj" fmla="val 51542"/>
            </a:avLst>
          </a:prstGeom>
          <a:solidFill>
            <a:srgbClr val="F1C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8"/>
          <p:cNvSpPr/>
          <p:nvPr/>
        </p:nvSpPr>
        <p:spPr>
          <a:xfrm flipH="1">
            <a:off x="6957299" y="4394650"/>
            <a:ext cx="2643900" cy="749100"/>
          </a:xfrm>
          <a:prstGeom prst="parallelogram">
            <a:avLst>
              <a:gd name="adj" fmla="val 51542"/>
            </a:avLst>
          </a:prstGeom>
          <a:solidFill>
            <a:srgbClr val="F1C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8"/>
          <p:cNvSpPr txBox="1"/>
          <p:nvPr/>
        </p:nvSpPr>
        <p:spPr>
          <a:xfrm>
            <a:off x="6957475" y="4137550"/>
            <a:ext cx="2186400" cy="65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0"/>
              <a:buFont typeface="Arial"/>
              <a:buNone/>
            </a:pPr>
            <a:r>
              <a:rPr lang="en-US" sz="15000" b="0" i="0" u="none" strike="noStrike" cap="none">
                <a:solidFill>
                  <a:srgbClr val="FFFFFF"/>
                </a:solidFill>
                <a:latin typeface="Dosis"/>
                <a:ea typeface="Dosis"/>
                <a:cs typeface="Dosis"/>
                <a:sym typeface="Dosis"/>
              </a:rPr>
              <a:t>”</a:t>
            </a:r>
            <a:endParaRPr sz="15000" b="0" i="0" u="none" strike="noStrike" cap="none">
              <a:solidFill>
                <a:srgbClr val="FFFFFF"/>
              </a:solidFill>
              <a:latin typeface="Dosis"/>
              <a:ea typeface="Dosis"/>
              <a:cs typeface="Dosis"/>
              <a:sym typeface="Dosis"/>
            </a:endParaRPr>
          </a:p>
        </p:txBody>
      </p:sp>
      <p:sp>
        <p:nvSpPr>
          <p:cNvPr id="62" name="Google Shape;62;p8"/>
          <p:cNvSpPr/>
          <p:nvPr/>
        </p:nvSpPr>
        <p:spPr>
          <a:xfrm flipH="1">
            <a:off x="6626547" y="4394650"/>
            <a:ext cx="745800" cy="749100"/>
          </a:xfrm>
          <a:prstGeom prst="parallelogram">
            <a:avLst>
              <a:gd name="adj" fmla="val 51542"/>
            </a:avLst>
          </a:prstGeom>
          <a:solidFill>
            <a:srgbClr val="94B7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63"/>
        <p:cNvGrpSpPr/>
        <p:nvPr/>
      </p:nvGrpSpPr>
      <p:grpSpPr>
        <a:xfrm>
          <a:off x="0" y="0"/>
          <a:ext cx="0" cy="0"/>
          <a:chOff x="0" y="0"/>
          <a:chExt cx="0" cy="0"/>
        </a:xfrm>
      </p:grpSpPr>
      <p:sp>
        <p:nvSpPr>
          <p:cNvPr id="64" name="Google Shape;64;p9"/>
          <p:cNvSpPr txBox="1">
            <a:spLocks noGrp="1"/>
          </p:cNvSpPr>
          <p:nvPr>
            <p:ph type="body" idx="1"/>
          </p:nvPr>
        </p:nvSpPr>
        <p:spPr>
          <a:xfrm>
            <a:off x="5004949" y="1311550"/>
            <a:ext cx="3681900" cy="3537900"/>
          </a:xfrm>
          <a:prstGeom prst="rect">
            <a:avLst/>
          </a:prstGeom>
          <a:noFill/>
          <a:ln>
            <a:noFill/>
          </a:ln>
        </p:spPr>
        <p:txBody>
          <a:bodyPr spcFirstLastPara="1" wrap="square" lIns="91425" tIns="91425" rIns="91425" bIns="91425" anchor="t" anchorCtr="0">
            <a:noAutofit/>
          </a:bodyPr>
          <a:lstStyle>
            <a:lvl1pPr marL="457200" marR="0" lvl="0" indent="-419100" algn="l" rtl="0">
              <a:lnSpc>
                <a:spcPct val="100000"/>
              </a:lnSpc>
              <a:spcBef>
                <a:spcPts val="600"/>
              </a:spcBef>
              <a:spcAft>
                <a:spcPts val="0"/>
              </a:spcAft>
              <a:buClr>
                <a:srgbClr val="94B7BB"/>
              </a:buClr>
              <a:buSzPts val="3000"/>
              <a:buFont typeface="Roboto"/>
              <a:buChar char="▸"/>
              <a:defRPr sz="3000" b="0" i="0" u="none" strike="noStrike" cap="none">
                <a:solidFill>
                  <a:srgbClr val="222222"/>
                </a:solidFill>
                <a:latin typeface="Roboto"/>
                <a:ea typeface="Roboto"/>
                <a:cs typeface="Roboto"/>
                <a:sym typeface="Roboto"/>
              </a:defRPr>
            </a:lvl1pPr>
            <a:lvl2pPr marL="914400" marR="0" lvl="1" indent="-381000" algn="l" rtl="0">
              <a:lnSpc>
                <a:spcPct val="100000"/>
              </a:lnSpc>
              <a:spcBef>
                <a:spcPts val="0"/>
              </a:spcBef>
              <a:spcAft>
                <a:spcPts val="0"/>
              </a:spcAft>
              <a:buClr>
                <a:srgbClr val="94B7BB"/>
              </a:buClr>
              <a:buSzPts val="2400"/>
              <a:buFont typeface="Roboto"/>
              <a:buChar char="▹"/>
              <a:defRPr sz="2400" b="0" i="0" u="none" strike="noStrike" cap="none">
                <a:solidFill>
                  <a:srgbClr val="222222"/>
                </a:solidFill>
                <a:latin typeface="Roboto"/>
                <a:ea typeface="Roboto"/>
                <a:cs typeface="Roboto"/>
                <a:sym typeface="Roboto"/>
              </a:defRPr>
            </a:lvl2pPr>
            <a:lvl3pPr marL="1371600" marR="0" lvl="2" indent="-381000" algn="l" rtl="0">
              <a:lnSpc>
                <a:spcPct val="100000"/>
              </a:lnSpc>
              <a:spcBef>
                <a:spcPts val="0"/>
              </a:spcBef>
              <a:spcAft>
                <a:spcPts val="0"/>
              </a:spcAft>
              <a:buClr>
                <a:srgbClr val="94B7BB"/>
              </a:buClr>
              <a:buSzPts val="2400"/>
              <a:buFont typeface="Roboto"/>
              <a:buChar char="●"/>
              <a:defRPr sz="2400" b="0" i="0" u="none" strike="noStrike" cap="none">
                <a:solidFill>
                  <a:srgbClr val="222222"/>
                </a:solidFill>
                <a:latin typeface="Roboto"/>
                <a:ea typeface="Roboto"/>
                <a:cs typeface="Roboto"/>
                <a:sym typeface="Roboto"/>
              </a:defRPr>
            </a:lvl3pPr>
            <a:lvl4pPr marL="1828800" marR="0" lvl="3" indent="-342900" algn="l" rtl="0">
              <a:lnSpc>
                <a:spcPct val="100000"/>
              </a:lnSpc>
              <a:spcBef>
                <a:spcPts val="0"/>
              </a:spcBef>
              <a:spcAft>
                <a:spcPts val="0"/>
              </a:spcAft>
              <a:buClr>
                <a:srgbClr val="94B7BB"/>
              </a:buClr>
              <a:buSzPts val="1800"/>
              <a:buFont typeface="Roboto"/>
              <a:buChar char="○"/>
              <a:defRPr sz="1800" b="0" i="0" u="none" strike="noStrike" cap="none">
                <a:solidFill>
                  <a:srgbClr val="222222"/>
                </a:solidFill>
                <a:latin typeface="Roboto"/>
                <a:ea typeface="Roboto"/>
                <a:cs typeface="Roboto"/>
                <a:sym typeface="Roboto"/>
              </a:defRPr>
            </a:lvl4pPr>
            <a:lvl5pPr marL="2286000" marR="0" lvl="4" indent="-342900" algn="l" rtl="0">
              <a:lnSpc>
                <a:spcPct val="100000"/>
              </a:lnSpc>
              <a:spcBef>
                <a:spcPts val="0"/>
              </a:spcBef>
              <a:spcAft>
                <a:spcPts val="0"/>
              </a:spcAft>
              <a:buClr>
                <a:srgbClr val="94B7BB"/>
              </a:buClr>
              <a:buSzPts val="1800"/>
              <a:buFont typeface="Roboto"/>
              <a:buChar char="▹"/>
              <a:defRPr sz="1800" b="0" i="0" u="none" strike="noStrike" cap="none">
                <a:solidFill>
                  <a:srgbClr val="222222"/>
                </a:solidFill>
                <a:latin typeface="Roboto"/>
                <a:ea typeface="Roboto"/>
                <a:cs typeface="Roboto"/>
                <a:sym typeface="Roboto"/>
              </a:defRPr>
            </a:lvl5pPr>
            <a:lvl6pPr marL="2743200" marR="0" lvl="5" indent="-342900" algn="l" rtl="0">
              <a:lnSpc>
                <a:spcPct val="100000"/>
              </a:lnSpc>
              <a:spcBef>
                <a:spcPts val="0"/>
              </a:spcBef>
              <a:spcAft>
                <a:spcPts val="0"/>
              </a:spcAft>
              <a:buClr>
                <a:srgbClr val="94B7BB"/>
              </a:buClr>
              <a:buSzPts val="1800"/>
              <a:buFont typeface="Roboto"/>
              <a:buChar char="▹"/>
              <a:defRPr sz="1800" b="0" i="0" u="none" strike="noStrike" cap="none">
                <a:solidFill>
                  <a:srgbClr val="222222"/>
                </a:solidFill>
                <a:latin typeface="Roboto"/>
                <a:ea typeface="Roboto"/>
                <a:cs typeface="Roboto"/>
                <a:sym typeface="Roboto"/>
              </a:defRPr>
            </a:lvl6pPr>
            <a:lvl7pPr marL="3200400" marR="0" lvl="6" indent="-342900" algn="l" rtl="0">
              <a:lnSpc>
                <a:spcPct val="100000"/>
              </a:lnSpc>
              <a:spcBef>
                <a:spcPts val="0"/>
              </a:spcBef>
              <a:spcAft>
                <a:spcPts val="0"/>
              </a:spcAft>
              <a:buClr>
                <a:srgbClr val="94B7BB"/>
              </a:buClr>
              <a:buSzPts val="1800"/>
              <a:buFont typeface="Roboto"/>
              <a:buChar char="▹"/>
              <a:defRPr sz="1800" b="0" i="0" u="none" strike="noStrike" cap="none">
                <a:solidFill>
                  <a:srgbClr val="222222"/>
                </a:solidFill>
                <a:latin typeface="Roboto"/>
                <a:ea typeface="Roboto"/>
                <a:cs typeface="Roboto"/>
                <a:sym typeface="Roboto"/>
              </a:defRPr>
            </a:lvl7pPr>
            <a:lvl8pPr marL="3657600" marR="0" lvl="7" indent="-342900" algn="l" rtl="0">
              <a:lnSpc>
                <a:spcPct val="100000"/>
              </a:lnSpc>
              <a:spcBef>
                <a:spcPts val="0"/>
              </a:spcBef>
              <a:spcAft>
                <a:spcPts val="0"/>
              </a:spcAft>
              <a:buClr>
                <a:srgbClr val="94B7BB"/>
              </a:buClr>
              <a:buSzPts val="1800"/>
              <a:buFont typeface="Roboto"/>
              <a:buChar char="▹"/>
              <a:defRPr sz="1800" b="0" i="0" u="none" strike="noStrike" cap="none">
                <a:solidFill>
                  <a:srgbClr val="222222"/>
                </a:solidFill>
                <a:latin typeface="Roboto"/>
                <a:ea typeface="Roboto"/>
                <a:cs typeface="Roboto"/>
                <a:sym typeface="Roboto"/>
              </a:defRPr>
            </a:lvl8pPr>
            <a:lvl9pPr marL="4114800" marR="0" lvl="8" indent="-342900" algn="l" rtl="0">
              <a:lnSpc>
                <a:spcPct val="100000"/>
              </a:lnSpc>
              <a:spcBef>
                <a:spcPts val="0"/>
              </a:spcBef>
              <a:spcAft>
                <a:spcPts val="0"/>
              </a:spcAft>
              <a:buClr>
                <a:srgbClr val="94B7BB"/>
              </a:buClr>
              <a:buSzPts val="1800"/>
              <a:buFont typeface="Roboto"/>
              <a:buChar char="▹"/>
              <a:defRPr sz="1800" b="0" i="0" u="none" strike="noStrike" cap="none">
                <a:solidFill>
                  <a:srgbClr val="222222"/>
                </a:solidFill>
                <a:latin typeface="Roboto"/>
                <a:ea typeface="Roboto"/>
                <a:cs typeface="Roboto"/>
                <a:sym typeface="Roboto"/>
              </a:defRPr>
            </a:lvl9pPr>
          </a:lstStyle>
          <a:p>
            <a:endParaRPr/>
          </a:p>
        </p:txBody>
      </p:sp>
      <p:sp>
        <p:nvSpPr>
          <p:cNvPr id="65" name="Google Shape;65;p9"/>
          <p:cNvSpPr/>
          <p:nvPr/>
        </p:nvSpPr>
        <p:spPr>
          <a:xfrm>
            <a:off x="-55075" y="-38100"/>
            <a:ext cx="3312625" cy="5214650"/>
          </a:xfrm>
          <a:custGeom>
            <a:avLst/>
            <a:gdLst/>
            <a:ahLst/>
            <a:cxnLst/>
            <a:rect l="l" t="t" r="r" b="b"/>
            <a:pathLst>
              <a:path w="132505" h="208586" extrusionOk="0">
                <a:moveTo>
                  <a:pt x="132505" y="207264"/>
                </a:moveTo>
                <a:lnTo>
                  <a:pt x="25063" y="0"/>
                </a:lnTo>
                <a:lnTo>
                  <a:pt x="0" y="202"/>
                </a:lnTo>
                <a:lnTo>
                  <a:pt x="1322" y="208586"/>
                </a:lnTo>
                <a:close/>
              </a:path>
            </a:pathLst>
          </a:custGeom>
          <a:solidFill>
            <a:srgbClr val="94B7BB">
              <a:alpha val="17647"/>
            </a:srgbClr>
          </a:solidFill>
          <a:ln>
            <a:noFill/>
          </a:ln>
        </p:spPr>
      </p:sp>
      <p:sp>
        <p:nvSpPr>
          <p:cNvPr id="66" name="Google Shape;66;p9"/>
          <p:cNvSpPr/>
          <p:nvPr/>
        </p:nvSpPr>
        <p:spPr>
          <a:xfrm flipH="1">
            <a:off x="-903537" y="-17561"/>
            <a:ext cx="1759200" cy="749100"/>
          </a:xfrm>
          <a:prstGeom prst="parallelogram">
            <a:avLst>
              <a:gd name="adj" fmla="val 51542"/>
            </a:avLst>
          </a:prstGeom>
          <a:solidFill>
            <a:srgbClr val="94B7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9"/>
          <p:cNvSpPr/>
          <p:nvPr/>
        </p:nvSpPr>
        <p:spPr>
          <a:xfrm flipH="1">
            <a:off x="472134" y="-9525"/>
            <a:ext cx="518400" cy="749100"/>
          </a:xfrm>
          <a:prstGeom prst="parallelogram">
            <a:avLst>
              <a:gd name="adj" fmla="val 75009"/>
            </a:avLst>
          </a:prstGeom>
          <a:solidFill>
            <a:srgbClr val="F1C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9"/>
          <p:cNvSpPr/>
          <p:nvPr/>
        </p:nvSpPr>
        <p:spPr>
          <a:xfrm flipH="1">
            <a:off x="742953" y="272850"/>
            <a:ext cx="7505700" cy="749100"/>
          </a:xfrm>
          <a:prstGeom prst="parallelogram">
            <a:avLst>
              <a:gd name="adj" fmla="val 51542"/>
            </a:avLst>
          </a:prstGeom>
          <a:solidFill>
            <a:srgbClr val="94B7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9"/>
          <p:cNvSpPr/>
          <p:nvPr/>
        </p:nvSpPr>
        <p:spPr>
          <a:xfrm flipH="1">
            <a:off x="7861618" y="272850"/>
            <a:ext cx="1759200" cy="749100"/>
          </a:xfrm>
          <a:prstGeom prst="parallelogram">
            <a:avLst>
              <a:gd name="adj" fmla="val 51542"/>
            </a:avLst>
          </a:prstGeom>
          <a:solidFill>
            <a:srgbClr val="F1C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9"/>
          <p:cNvSpPr/>
          <p:nvPr/>
        </p:nvSpPr>
        <p:spPr>
          <a:xfrm flipH="1">
            <a:off x="990375" y="4925850"/>
            <a:ext cx="8369700" cy="228000"/>
          </a:xfrm>
          <a:prstGeom prst="parallelogram">
            <a:avLst>
              <a:gd name="adj" fmla="val 51542"/>
            </a:avLst>
          </a:prstGeom>
          <a:solidFill>
            <a:srgbClr val="F1C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9"/>
          <p:cNvSpPr txBox="1">
            <a:spLocks noGrp="1"/>
          </p:cNvSpPr>
          <p:nvPr>
            <p:ph type="title"/>
          </p:nvPr>
        </p:nvSpPr>
        <p:spPr>
          <a:xfrm>
            <a:off x="1104900" y="276075"/>
            <a:ext cx="6724500" cy="749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FFFFFF"/>
              </a:buClr>
              <a:buSzPts val="3600"/>
              <a:buFont typeface="Dosis"/>
              <a:buNone/>
              <a:defRPr sz="3600" b="0" i="0" u="none" strike="noStrike" cap="none">
                <a:solidFill>
                  <a:srgbClr val="FFFFFF"/>
                </a:solidFill>
                <a:latin typeface="Dosis"/>
                <a:ea typeface="Dosis"/>
                <a:cs typeface="Dosis"/>
                <a:sym typeface="Dosis"/>
              </a:defRPr>
            </a:lvl1pPr>
            <a:lvl2pPr marR="0" lvl="1"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2pPr>
            <a:lvl3pPr marR="0" lvl="2"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3pPr>
            <a:lvl4pPr marR="0" lvl="3"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4pPr>
            <a:lvl5pPr marR="0" lvl="4"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5pPr>
            <a:lvl6pPr marR="0" lvl="5"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6pPr>
            <a:lvl7pPr marR="0" lvl="6"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7pPr>
            <a:lvl8pPr marR="0" lvl="7"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8pPr>
            <a:lvl9pPr marR="0" lvl="8"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9pPr>
          </a:lstStyle>
          <a:p>
            <a:endParaRPr/>
          </a:p>
        </p:txBody>
      </p:sp>
      <p:sp>
        <p:nvSpPr>
          <p:cNvPr id="72" name="Google Shape;72;p9"/>
          <p:cNvSpPr txBox="1">
            <a:spLocks noGrp="1"/>
          </p:cNvSpPr>
          <p:nvPr>
            <p:ph type="body" idx="2"/>
          </p:nvPr>
        </p:nvSpPr>
        <p:spPr>
          <a:xfrm>
            <a:off x="1104900" y="1277625"/>
            <a:ext cx="3978000" cy="3648300"/>
          </a:xfrm>
          <a:prstGeom prst="rect">
            <a:avLst/>
          </a:prstGeom>
          <a:noFill/>
          <a:ln>
            <a:noFill/>
          </a:ln>
        </p:spPr>
        <p:txBody>
          <a:bodyPr spcFirstLastPara="1" wrap="square" lIns="91425" tIns="91425" rIns="91425" bIns="91425" anchor="t" anchorCtr="0">
            <a:noAutofit/>
          </a:bodyPr>
          <a:lstStyle>
            <a:lvl1pPr marL="457200" marR="0" lvl="0" indent="-419100" algn="l" rtl="0">
              <a:lnSpc>
                <a:spcPct val="100000"/>
              </a:lnSpc>
              <a:spcBef>
                <a:spcPts val="600"/>
              </a:spcBef>
              <a:spcAft>
                <a:spcPts val="0"/>
              </a:spcAft>
              <a:buClr>
                <a:srgbClr val="94B7BB"/>
              </a:buClr>
              <a:buSzPts val="3000"/>
              <a:buFont typeface="Roboto"/>
              <a:buChar char="▸"/>
              <a:defRPr sz="3000" b="0" i="0" u="none" strike="noStrike" cap="none">
                <a:solidFill>
                  <a:srgbClr val="222222"/>
                </a:solidFill>
                <a:latin typeface="Roboto"/>
                <a:ea typeface="Roboto"/>
                <a:cs typeface="Roboto"/>
                <a:sym typeface="Roboto"/>
              </a:defRPr>
            </a:lvl1pPr>
            <a:lvl2pPr marL="914400" marR="0" lvl="1" indent="-381000" algn="l" rtl="0">
              <a:lnSpc>
                <a:spcPct val="100000"/>
              </a:lnSpc>
              <a:spcBef>
                <a:spcPts val="0"/>
              </a:spcBef>
              <a:spcAft>
                <a:spcPts val="0"/>
              </a:spcAft>
              <a:buClr>
                <a:srgbClr val="94B7BB"/>
              </a:buClr>
              <a:buSzPts val="2400"/>
              <a:buFont typeface="Roboto"/>
              <a:buChar char="▹"/>
              <a:defRPr sz="2400" b="0" i="0" u="none" strike="noStrike" cap="none">
                <a:solidFill>
                  <a:srgbClr val="222222"/>
                </a:solidFill>
                <a:latin typeface="Roboto"/>
                <a:ea typeface="Roboto"/>
                <a:cs typeface="Roboto"/>
                <a:sym typeface="Roboto"/>
              </a:defRPr>
            </a:lvl2pPr>
            <a:lvl3pPr marL="1371600" marR="0" lvl="2" indent="-381000" algn="l" rtl="0">
              <a:lnSpc>
                <a:spcPct val="100000"/>
              </a:lnSpc>
              <a:spcBef>
                <a:spcPts val="0"/>
              </a:spcBef>
              <a:spcAft>
                <a:spcPts val="0"/>
              </a:spcAft>
              <a:buClr>
                <a:srgbClr val="94B7BB"/>
              </a:buClr>
              <a:buSzPts val="2400"/>
              <a:buFont typeface="Roboto"/>
              <a:buChar char="●"/>
              <a:defRPr sz="2400" b="0" i="0" u="none" strike="noStrike" cap="none">
                <a:solidFill>
                  <a:srgbClr val="222222"/>
                </a:solidFill>
                <a:latin typeface="Roboto"/>
                <a:ea typeface="Roboto"/>
                <a:cs typeface="Roboto"/>
                <a:sym typeface="Roboto"/>
              </a:defRPr>
            </a:lvl3pPr>
            <a:lvl4pPr marL="1828800" marR="0" lvl="3" indent="-342900" algn="l" rtl="0">
              <a:lnSpc>
                <a:spcPct val="100000"/>
              </a:lnSpc>
              <a:spcBef>
                <a:spcPts val="0"/>
              </a:spcBef>
              <a:spcAft>
                <a:spcPts val="0"/>
              </a:spcAft>
              <a:buClr>
                <a:srgbClr val="94B7BB"/>
              </a:buClr>
              <a:buSzPts val="1800"/>
              <a:buFont typeface="Roboto"/>
              <a:buChar char="○"/>
              <a:defRPr sz="1800" b="0" i="0" u="none" strike="noStrike" cap="none">
                <a:solidFill>
                  <a:srgbClr val="222222"/>
                </a:solidFill>
                <a:latin typeface="Roboto"/>
                <a:ea typeface="Roboto"/>
                <a:cs typeface="Roboto"/>
                <a:sym typeface="Roboto"/>
              </a:defRPr>
            </a:lvl4pPr>
            <a:lvl5pPr marL="2286000" marR="0" lvl="4" indent="-342900" algn="l" rtl="0">
              <a:lnSpc>
                <a:spcPct val="100000"/>
              </a:lnSpc>
              <a:spcBef>
                <a:spcPts val="0"/>
              </a:spcBef>
              <a:spcAft>
                <a:spcPts val="0"/>
              </a:spcAft>
              <a:buClr>
                <a:srgbClr val="94B7BB"/>
              </a:buClr>
              <a:buSzPts val="1800"/>
              <a:buFont typeface="Roboto"/>
              <a:buChar char="▹"/>
              <a:defRPr sz="1800" b="0" i="0" u="none" strike="noStrike" cap="none">
                <a:solidFill>
                  <a:srgbClr val="222222"/>
                </a:solidFill>
                <a:latin typeface="Roboto"/>
                <a:ea typeface="Roboto"/>
                <a:cs typeface="Roboto"/>
                <a:sym typeface="Roboto"/>
              </a:defRPr>
            </a:lvl5pPr>
            <a:lvl6pPr marL="2743200" marR="0" lvl="5" indent="-342900" algn="l" rtl="0">
              <a:lnSpc>
                <a:spcPct val="100000"/>
              </a:lnSpc>
              <a:spcBef>
                <a:spcPts val="0"/>
              </a:spcBef>
              <a:spcAft>
                <a:spcPts val="0"/>
              </a:spcAft>
              <a:buClr>
                <a:srgbClr val="94B7BB"/>
              </a:buClr>
              <a:buSzPts val="1800"/>
              <a:buFont typeface="Roboto"/>
              <a:buChar char="▹"/>
              <a:defRPr sz="1800" b="0" i="0" u="none" strike="noStrike" cap="none">
                <a:solidFill>
                  <a:srgbClr val="222222"/>
                </a:solidFill>
                <a:latin typeface="Roboto"/>
                <a:ea typeface="Roboto"/>
                <a:cs typeface="Roboto"/>
                <a:sym typeface="Roboto"/>
              </a:defRPr>
            </a:lvl6pPr>
            <a:lvl7pPr marL="3200400" marR="0" lvl="6" indent="-342900" algn="l" rtl="0">
              <a:lnSpc>
                <a:spcPct val="100000"/>
              </a:lnSpc>
              <a:spcBef>
                <a:spcPts val="0"/>
              </a:spcBef>
              <a:spcAft>
                <a:spcPts val="0"/>
              </a:spcAft>
              <a:buClr>
                <a:srgbClr val="94B7BB"/>
              </a:buClr>
              <a:buSzPts val="1800"/>
              <a:buFont typeface="Roboto"/>
              <a:buChar char="▹"/>
              <a:defRPr sz="1800" b="0" i="0" u="none" strike="noStrike" cap="none">
                <a:solidFill>
                  <a:srgbClr val="222222"/>
                </a:solidFill>
                <a:latin typeface="Roboto"/>
                <a:ea typeface="Roboto"/>
                <a:cs typeface="Roboto"/>
                <a:sym typeface="Roboto"/>
              </a:defRPr>
            </a:lvl7pPr>
            <a:lvl8pPr marL="3657600" marR="0" lvl="7" indent="-342900" algn="l" rtl="0">
              <a:lnSpc>
                <a:spcPct val="100000"/>
              </a:lnSpc>
              <a:spcBef>
                <a:spcPts val="0"/>
              </a:spcBef>
              <a:spcAft>
                <a:spcPts val="0"/>
              </a:spcAft>
              <a:buClr>
                <a:srgbClr val="94B7BB"/>
              </a:buClr>
              <a:buSzPts val="1800"/>
              <a:buFont typeface="Roboto"/>
              <a:buChar char="▹"/>
              <a:defRPr sz="1800" b="0" i="0" u="none" strike="noStrike" cap="none">
                <a:solidFill>
                  <a:srgbClr val="222222"/>
                </a:solidFill>
                <a:latin typeface="Roboto"/>
                <a:ea typeface="Roboto"/>
                <a:cs typeface="Roboto"/>
                <a:sym typeface="Roboto"/>
              </a:defRPr>
            </a:lvl8pPr>
            <a:lvl9pPr marL="4114800" marR="0" lvl="8" indent="-342900" algn="l" rtl="0">
              <a:lnSpc>
                <a:spcPct val="100000"/>
              </a:lnSpc>
              <a:spcBef>
                <a:spcPts val="0"/>
              </a:spcBef>
              <a:spcAft>
                <a:spcPts val="0"/>
              </a:spcAft>
              <a:buClr>
                <a:srgbClr val="94B7BB"/>
              </a:buClr>
              <a:buSzPts val="1800"/>
              <a:buFont typeface="Roboto"/>
              <a:buChar char="▹"/>
              <a:defRPr sz="1800" b="0" i="0" u="none" strike="noStrike" cap="none">
                <a:solidFill>
                  <a:srgbClr val="222222"/>
                </a:solidFill>
                <a:latin typeface="Roboto"/>
                <a:ea typeface="Roboto"/>
                <a:cs typeface="Roboto"/>
                <a:sym typeface="Roboto"/>
              </a:defRPr>
            </a:lvl9pPr>
          </a:lstStyle>
          <a:p>
            <a:endParaRPr/>
          </a:p>
        </p:txBody>
      </p:sp>
      <p:sp>
        <p:nvSpPr>
          <p:cNvPr id="73" name="Google Shape;73;p9"/>
          <p:cNvSpPr txBox="1">
            <a:spLocks noGrp="1"/>
          </p:cNvSpPr>
          <p:nvPr>
            <p:ph type="sldNum" idx="12"/>
          </p:nvPr>
        </p:nvSpPr>
        <p:spPr>
          <a:xfrm>
            <a:off x="0" y="0"/>
            <a:ext cx="594900" cy="7317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1pPr>
            <a:lvl2pPr marL="0" marR="0" lvl="1"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2pPr>
            <a:lvl3pPr marL="0" marR="0" lvl="2"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3pPr>
            <a:lvl4pPr marL="0" marR="0" lvl="3"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4pPr>
            <a:lvl5pPr marL="0" marR="0" lvl="4"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5pPr>
            <a:lvl6pPr marL="0" marR="0" lvl="5"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6pPr>
            <a:lvl7pPr marL="0" marR="0" lvl="6"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7pPr>
            <a:lvl8pPr marL="0" marR="0" lvl="7"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8pPr>
            <a:lvl9pPr marL="0" marR="0" lvl="8"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US"/>
              <a:t>‹#›</a:t>
            </a:fld>
            <a:endParaRPr/>
          </a:p>
        </p:txBody>
      </p:sp>
      <p:pic>
        <p:nvPicPr>
          <p:cNvPr id="74" name="Google Shape;74;p9"/>
          <p:cNvPicPr preferRelativeResize="0"/>
          <p:nvPr/>
        </p:nvPicPr>
        <p:blipFill rotWithShape="1">
          <a:blip r:embed="rId2">
            <a:alphaModFix/>
          </a:blip>
          <a:srcRect/>
          <a:stretch/>
        </p:blipFill>
        <p:spPr>
          <a:xfrm>
            <a:off x="8019975" y="9438"/>
            <a:ext cx="1282374" cy="128237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75"/>
        <p:cNvGrpSpPr/>
        <p:nvPr/>
      </p:nvGrpSpPr>
      <p:grpSpPr>
        <a:xfrm>
          <a:off x="0" y="0"/>
          <a:ext cx="0" cy="0"/>
          <a:chOff x="0" y="0"/>
          <a:chExt cx="0" cy="0"/>
        </a:xfrm>
      </p:grpSpPr>
      <p:sp>
        <p:nvSpPr>
          <p:cNvPr id="76" name="Google Shape;76;p10"/>
          <p:cNvSpPr/>
          <p:nvPr/>
        </p:nvSpPr>
        <p:spPr>
          <a:xfrm>
            <a:off x="-55075" y="-38100"/>
            <a:ext cx="3312625" cy="5214650"/>
          </a:xfrm>
          <a:custGeom>
            <a:avLst/>
            <a:gdLst/>
            <a:ahLst/>
            <a:cxnLst/>
            <a:rect l="l" t="t" r="r" b="b"/>
            <a:pathLst>
              <a:path w="132505" h="208586" extrusionOk="0">
                <a:moveTo>
                  <a:pt x="132505" y="207264"/>
                </a:moveTo>
                <a:lnTo>
                  <a:pt x="25063" y="0"/>
                </a:lnTo>
                <a:lnTo>
                  <a:pt x="0" y="202"/>
                </a:lnTo>
                <a:lnTo>
                  <a:pt x="1322" y="208586"/>
                </a:lnTo>
                <a:close/>
              </a:path>
            </a:pathLst>
          </a:custGeom>
          <a:solidFill>
            <a:srgbClr val="94B7BB">
              <a:alpha val="17647"/>
            </a:srgbClr>
          </a:solidFill>
          <a:ln>
            <a:noFill/>
          </a:ln>
        </p:spPr>
      </p:sp>
      <p:sp>
        <p:nvSpPr>
          <p:cNvPr id="77" name="Google Shape;77;p10"/>
          <p:cNvSpPr/>
          <p:nvPr/>
        </p:nvSpPr>
        <p:spPr>
          <a:xfrm flipH="1">
            <a:off x="-903537" y="-17561"/>
            <a:ext cx="1759200" cy="749100"/>
          </a:xfrm>
          <a:prstGeom prst="parallelogram">
            <a:avLst>
              <a:gd name="adj" fmla="val 51542"/>
            </a:avLst>
          </a:prstGeom>
          <a:solidFill>
            <a:srgbClr val="94B7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10"/>
          <p:cNvSpPr/>
          <p:nvPr/>
        </p:nvSpPr>
        <p:spPr>
          <a:xfrm flipH="1">
            <a:off x="472134" y="-9525"/>
            <a:ext cx="518400" cy="749100"/>
          </a:xfrm>
          <a:prstGeom prst="parallelogram">
            <a:avLst>
              <a:gd name="adj" fmla="val 75009"/>
            </a:avLst>
          </a:prstGeom>
          <a:solidFill>
            <a:srgbClr val="F1C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10"/>
          <p:cNvSpPr/>
          <p:nvPr/>
        </p:nvSpPr>
        <p:spPr>
          <a:xfrm flipH="1">
            <a:off x="742953" y="272850"/>
            <a:ext cx="7505700" cy="749100"/>
          </a:xfrm>
          <a:prstGeom prst="parallelogram">
            <a:avLst>
              <a:gd name="adj" fmla="val 51542"/>
            </a:avLst>
          </a:prstGeom>
          <a:solidFill>
            <a:srgbClr val="94B7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10"/>
          <p:cNvSpPr/>
          <p:nvPr/>
        </p:nvSpPr>
        <p:spPr>
          <a:xfrm flipH="1">
            <a:off x="7861618" y="272850"/>
            <a:ext cx="1759200" cy="749100"/>
          </a:xfrm>
          <a:prstGeom prst="parallelogram">
            <a:avLst>
              <a:gd name="adj" fmla="val 51542"/>
            </a:avLst>
          </a:prstGeom>
          <a:solidFill>
            <a:srgbClr val="F1C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10"/>
          <p:cNvSpPr/>
          <p:nvPr/>
        </p:nvSpPr>
        <p:spPr>
          <a:xfrm flipH="1">
            <a:off x="990375" y="4925850"/>
            <a:ext cx="8369700" cy="228000"/>
          </a:xfrm>
          <a:prstGeom prst="parallelogram">
            <a:avLst>
              <a:gd name="adj" fmla="val 51542"/>
            </a:avLst>
          </a:prstGeom>
          <a:solidFill>
            <a:srgbClr val="F1C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10"/>
          <p:cNvSpPr txBox="1">
            <a:spLocks noGrp="1"/>
          </p:cNvSpPr>
          <p:nvPr>
            <p:ph type="title"/>
          </p:nvPr>
        </p:nvSpPr>
        <p:spPr>
          <a:xfrm>
            <a:off x="1104900" y="276075"/>
            <a:ext cx="6724500" cy="749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FFFFFF"/>
              </a:buClr>
              <a:buSzPts val="3600"/>
              <a:buFont typeface="Dosis"/>
              <a:buNone/>
              <a:defRPr sz="3600" b="0" i="0" u="none" strike="noStrike" cap="none">
                <a:solidFill>
                  <a:srgbClr val="FFFFFF"/>
                </a:solidFill>
                <a:latin typeface="Dosis"/>
                <a:ea typeface="Dosis"/>
                <a:cs typeface="Dosis"/>
                <a:sym typeface="Dosis"/>
              </a:defRPr>
            </a:lvl1pPr>
            <a:lvl2pPr marR="0" lvl="1"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2pPr>
            <a:lvl3pPr marR="0" lvl="2"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3pPr>
            <a:lvl4pPr marR="0" lvl="3"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4pPr>
            <a:lvl5pPr marR="0" lvl="4"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5pPr>
            <a:lvl6pPr marR="0" lvl="5"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6pPr>
            <a:lvl7pPr marR="0" lvl="6"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7pPr>
            <a:lvl8pPr marR="0" lvl="7"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8pPr>
            <a:lvl9pPr marR="0" lvl="8"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9pPr>
          </a:lstStyle>
          <a:p>
            <a:endParaRPr/>
          </a:p>
        </p:txBody>
      </p:sp>
      <p:sp>
        <p:nvSpPr>
          <p:cNvPr id="83" name="Google Shape;83;p10"/>
          <p:cNvSpPr txBox="1">
            <a:spLocks noGrp="1"/>
          </p:cNvSpPr>
          <p:nvPr>
            <p:ph type="body" idx="1"/>
          </p:nvPr>
        </p:nvSpPr>
        <p:spPr>
          <a:xfrm>
            <a:off x="1104900" y="1224350"/>
            <a:ext cx="2423100" cy="354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600"/>
              </a:spcBef>
              <a:spcAft>
                <a:spcPts val="0"/>
              </a:spcAft>
              <a:buClr>
                <a:srgbClr val="94B7BB"/>
              </a:buClr>
              <a:buSzPts val="2000"/>
              <a:buFont typeface="Roboto"/>
              <a:buChar char="▸"/>
              <a:defRPr sz="2000" b="0" i="0" u="none" strike="noStrike" cap="none">
                <a:solidFill>
                  <a:srgbClr val="222222"/>
                </a:solidFill>
                <a:latin typeface="Roboto"/>
                <a:ea typeface="Roboto"/>
                <a:cs typeface="Roboto"/>
                <a:sym typeface="Roboto"/>
              </a:defRPr>
            </a:lvl1pPr>
            <a:lvl2pPr marL="914400" marR="0" lvl="1" indent="-355600" algn="l" rtl="0">
              <a:lnSpc>
                <a:spcPct val="100000"/>
              </a:lnSpc>
              <a:spcBef>
                <a:spcPts val="0"/>
              </a:spcBef>
              <a:spcAft>
                <a:spcPts val="0"/>
              </a:spcAft>
              <a:buClr>
                <a:srgbClr val="94B7BB"/>
              </a:buClr>
              <a:buSzPts val="2000"/>
              <a:buFont typeface="Roboto"/>
              <a:buChar char="▹"/>
              <a:defRPr sz="2000" b="0" i="0" u="none" strike="noStrike" cap="none">
                <a:solidFill>
                  <a:srgbClr val="222222"/>
                </a:solidFill>
                <a:latin typeface="Roboto"/>
                <a:ea typeface="Roboto"/>
                <a:cs typeface="Roboto"/>
                <a:sym typeface="Roboto"/>
              </a:defRPr>
            </a:lvl2pPr>
            <a:lvl3pPr marL="1371600" marR="0" lvl="2" indent="-355600" algn="l" rtl="0">
              <a:lnSpc>
                <a:spcPct val="100000"/>
              </a:lnSpc>
              <a:spcBef>
                <a:spcPts val="0"/>
              </a:spcBef>
              <a:spcAft>
                <a:spcPts val="0"/>
              </a:spcAft>
              <a:buClr>
                <a:srgbClr val="94B7BB"/>
              </a:buClr>
              <a:buSzPts val="2000"/>
              <a:buFont typeface="Roboto"/>
              <a:buChar char="●"/>
              <a:defRPr sz="2000" b="0" i="0" u="none" strike="noStrike" cap="none">
                <a:solidFill>
                  <a:srgbClr val="222222"/>
                </a:solidFill>
                <a:latin typeface="Roboto"/>
                <a:ea typeface="Roboto"/>
                <a:cs typeface="Roboto"/>
                <a:sym typeface="Roboto"/>
              </a:defRPr>
            </a:lvl3pPr>
            <a:lvl4pPr marL="1828800" marR="0" lvl="3" indent="-355600" algn="l" rtl="0">
              <a:lnSpc>
                <a:spcPct val="100000"/>
              </a:lnSpc>
              <a:spcBef>
                <a:spcPts val="0"/>
              </a:spcBef>
              <a:spcAft>
                <a:spcPts val="0"/>
              </a:spcAft>
              <a:buClr>
                <a:srgbClr val="94B7BB"/>
              </a:buClr>
              <a:buSzPts val="2000"/>
              <a:buFont typeface="Roboto"/>
              <a:buChar char="○"/>
              <a:defRPr sz="2000" b="0" i="0" u="none" strike="noStrike" cap="none">
                <a:solidFill>
                  <a:srgbClr val="222222"/>
                </a:solidFill>
                <a:latin typeface="Roboto"/>
                <a:ea typeface="Roboto"/>
                <a:cs typeface="Roboto"/>
                <a:sym typeface="Roboto"/>
              </a:defRPr>
            </a:lvl4pPr>
            <a:lvl5pPr marL="2286000" marR="0" lvl="4" indent="-342900" algn="l" rtl="0">
              <a:lnSpc>
                <a:spcPct val="100000"/>
              </a:lnSpc>
              <a:spcBef>
                <a:spcPts val="0"/>
              </a:spcBef>
              <a:spcAft>
                <a:spcPts val="0"/>
              </a:spcAft>
              <a:buClr>
                <a:srgbClr val="94B7BB"/>
              </a:buClr>
              <a:buSzPts val="1800"/>
              <a:buFont typeface="Roboto"/>
              <a:buChar char="▹"/>
              <a:defRPr sz="1800" b="0" i="0" u="none" strike="noStrike" cap="none">
                <a:solidFill>
                  <a:srgbClr val="222222"/>
                </a:solidFill>
                <a:latin typeface="Roboto"/>
                <a:ea typeface="Roboto"/>
                <a:cs typeface="Roboto"/>
                <a:sym typeface="Roboto"/>
              </a:defRPr>
            </a:lvl5pPr>
            <a:lvl6pPr marL="2743200" marR="0" lvl="5" indent="-342900" algn="l" rtl="0">
              <a:lnSpc>
                <a:spcPct val="100000"/>
              </a:lnSpc>
              <a:spcBef>
                <a:spcPts val="0"/>
              </a:spcBef>
              <a:spcAft>
                <a:spcPts val="0"/>
              </a:spcAft>
              <a:buClr>
                <a:srgbClr val="94B7BB"/>
              </a:buClr>
              <a:buSzPts val="1800"/>
              <a:buFont typeface="Roboto"/>
              <a:buChar char="▹"/>
              <a:defRPr sz="1800" b="0" i="0" u="none" strike="noStrike" cap="none">
                <a:solidFill>
                  <a:srgbClr val="222222"/>
                </a:solidFill>
                <a:latin typeface="Roboto"/>
                <a:ea typeface="Roboto"/>
                <a:cs typeface="Roboto"/>
                <a:sym typeface="Roboto"/>
              </a:defRPr>
            </a:lvl6pPr>
            <a:lvl7pPr marL="3200400" marR="0" lvl="6" indent="-342900" algn="l" rtl="0">
              <a:lnSpc>
                <a:spcPct val="100000"/>
              </a:lnSpc>
              <a:spcBef>
                <a:spcPts val="0"/>
              </a:spcBef>
              <a:spcAft>
                <a:spcPts val="0"/>
              </a:spcAft>
              <a:buClr>
                <a:srgbClr val="94B7BB"/>
              </a:buClr>
              <a:buSzPts val="1800"/>
              <a:buFont typeface="Roboto"/>
              <a:buChar char="▹"/>
              <a:defRPr sz="1800" b="0" i="0" u="none" strike="noStrike" cap="none">
                <a:solidFill>
                  <a:srgbClr val="222222"/>
                </a:solidFill>
                <a:latin typeface="Roboto"/>
                <a:ea typeface="Roboto"/>
                <a:cs typeface="Roboto"/>
                <a:sym typeface="Roboto"/>
              </a:defRPr>
            </a:lvl7pPr>
            <a:lvl8pPr marL="3657600" marR="0" lvl="7" indent="-342900" algn="l" rtl="0">
              <a:lnSpc>
                <a:spcPct val="100000"/>
              </a:lnSpc>
              <a:spcBef>
                <a:spcPts val="0"/>
              </a:spcBef>
              <a:spcAft>
                <a:spcPts val="0"/>
              </a:spcAft>
              <a:buClr>
                <a:srgbClr val="94B7BB"/>
              </a:buClr>
              <a:buSzPts val="1800"/>
              <a:buFont typeface="Roboto"/>
              <a:buChar char="▹"/>
              <a:defRPr sz="1800" b="0" i="0" u="none" strike="noStrike" cap="none">
                <a:solidFill>
                  <a:srgbClr val="222222"/>
                </a:solidFill>
                <a:latin typeface="Roboto"/>
                <a:ea typeface="Roboto"/>
                <a:cs typeface="Roboto"/>
                <a:sym typeface="Roboto"/>
              </a:defRPr>
            </a:lvl8pPr>
            <a:lvl9pPr marL="4114800" marR="0" lvl="8" indent="-342900" algn="l" rtl="0">
              <a:lnSpc>
                <a:spcPct val="100000"/>
              </a:lnSpc>
              <a:spcBef>
                <a:spcPts val="0"/>
              </a:spcBef>
              <a:spcAft>
                <a:spcPts val="0"/>
              </a:spcAft>
              <a:buClr>
                <a:srgbClr val="94B7BB"/>
              </a:buClr>
              <a:buSzPts val="1800"/>
              <a:buFont typeface="Roboto"/>
              <a:buChar char="▹"/>
              <a:defRPr sz="1800" b="0" i="0" u="none" strike="noStrike" cap="none">
                <a:solidFill>
                  <a:srgbClr val="222222"/>
                </a:solidFill>
                <a:latin typeface="Roboto"/>
                <a:ea typeface="Roboto"/>
                <a:cs typeface="Roboto"/>
                <a:sym typeface="Roboto"/>
              </a:defRPr>
            </a:lvl9pPr>
          </a:lstStyle>
          <a:p>
            <a:endParaRPr/>
          </a:p>
        </p:txBody>
      </p:sp>
      <p:sp>
        <p:nvSpPr>
          <p:cNvPr id="84" name="Google Shape;84;p10"/>
          <p:cNvSpPr txBox="1">
            <a:spLocks noGrp="1"/>
          </p:cNvSpPr>
          <p:nvPr>
            <p:ph type="body" idx="2"/>
          </p:nvPr>
        </p:nvSpPr>
        <p:spPr>
          <a:xfrm>
            <a:off x="3652189" y="1224350"/>
            <a:ext cx="2423100" cy="354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600"/>
              </a:spcBef>
              <a:spcAft>
                <a:spcPts val="0"/>
              </a:spcAft>
              <a:buClr>
                <a:srgbClr val="94B7BB"/>
              </a:buClr>
              <a:buSzPts val="2000"/>
              <a:buFont typeface="Roboto"/>
              <a:buChar char="▸"/>
              <a:defRPr sz="2000" b="0" i="0" u="none" strike="noStrike" cap="none">
                <a:solidFill>
                  <a:srgbClr val="222222"/>
                </a:solidFill>
                <a:latin typeface="Roboto"/>
                <a:ea typeface="Roboto"/>
                <a:cs typeface="Roboto"/>
                <a:sym typeface="Roboto"/>
              </a:defRPr>
            </a:lvl1pPr>
            <a:lvl2pPr marL="914400" marR="0" lvl="1" indent="-355600" algn="l" rtl="0">
              <a:lnSpc>
                <a:spcPct val="100000"/>
              </a:lnSpc>
              <a:spcBef>
                <a:spcPts val="0"/>
              </a:spcBef>
              <a:spcAft>
                <a:spcPts val="0"/>
              </a:spcAft>
              <a:buClr>
                <a:srgbClr val="94B7BB"/>
              </a:buClr>
              <a:buSzPts val="2000"/>
              <a:buFont typeface="Roboto"/>
              <a:buChar char="▹"/>
              <a:defRPr sz="2000" b="0" i="0" u="none" strike="noStrike" cap="none">
                <a:solidFill>
                  <a:srgbClr val="222222"/>
                </a:solidFill>
                <a:latin typeface="Roboto"/>
                <a:ea typeface="Roboto"/>
                <a:cs typeface="Roboto"/>
                <a:sym typeface="Roboto"/>
              </a:defRPr>
            </a:lvl2pPr>
            <a:lvl3pPr marL="1371600" marR="0" lvl="2" indent="-355600" algn="l" rtl="0">
              <a:lnSpc>
                <a:spcPct val="100000"/>
              </a:lnSpc>
              <a:spcBef>
                <a:spcPts val="0"/>
              </a:spcBef>
              <a:spcAft>
                <a:spcPts val="0"/>
              </a:spcAft>
              <a:buClr>
                <a:srgbClr val="94B7BB"/>
              </a:buClr>
              <a:buSzPts val="2000"/>
              <a:buFont typeface="Roboto"/>
              <a:buChar char="●"/>
              <a:defRPr sz="2000" b="0" i="0" u="none" strike="noStrike" cap="none">
                <a:solidFill>
                  <a:srgbClr val="222222"/>
                </a:solidFill>
                <a:latin typeface="Roboto"/>
                <a:ea typeface="Roboto"/>
                <a:cs typeface="Roboto"/>
                <a:sym typeface="Roboto"/>
              </a:defRPr>
            </a:lvl3pPr>
            <a:lvl4pPr marL="1828800" marR="0" lvl="3" indent="-355600" algn="l" rtl="0">
              <a:lnSpc>
                <a:spcPct val="100000"/>
              </a:lnSpc>
              <a:spcBef>
                <a:spcPts val="0"/>
              </a:spcBef>
              <a:spcAft>
                <a:spcPts val="0"/>
              </a:spcAft>
              <a:buClr>
                <a:srgbClr val="94B7BB"/>
              </a:buClr>
              <a:buSzPts val="2000"/>
              <a:buFont typeface="Roboto"/>
              <a:buChar char="○"/>
              <a:defRPr sz="2000" b="0" i="0" u="none" strike="noStrike" cap="none">
                <a:solidFill>
                  <a:srgbClr val="222222"/>
                </a:solidFill>
                <a:latin typeface="Roboto"/>
                <a:ea typeface="Roboto"/>
                <a:cs typeface="Roboto"/>
                <a:sym typeface="Roboto"/>
              </a:defRPr>
            </a:lvl4pPr>
            <a:lvl5pPr marL="2286000" marR="0" lvl="4" indent="-355600" algn="l" rtl="0">
              <a:lnSpc>
                <a:spcPct val="100000"/>
              </a:lnSpc>
              <a:spcBef>
                <a:spcPts val="0"/>
              </a:spcBef>
              <a:spcAft>
                <a:spcPts val="0"/>
              </a:spcAft>
              <a:buClr>
                <a:srgbClr val="94B7BB"/>
              </a:buClr>
              <a:buSzPts val="2000"/>
              <a:buFont typeface="Roboto"/>
              <a:buChar char="▹"/>
              <a:defRPr sz="2000" b="0" i="0" u="none" strike="noStrike" cap="none">
                <a:solidFill>
                  <a:srgbClr val="222222"/>
                </a:solidFill>
                <a:latin typeface="Roboto"/>
                <a:ea typeface="Roboto"/>
                <a:cs typeface="Roboto"/>
                <a:sym typeface="Roboto"/>
              </a:defRPr>
            </a:lvl5pPr>
            <a:lvl6pPr marL="2743200" marR="0" lvl="5" indent="-355600" algn="l" rtl="0">
              <a:lnSpc>
                <a:spcPct val="100000"/>
              </a:lnSpc>
              <a:spcBef>
                <a:spcPts val="0"/>
              </a:spcBef>
              <a:spcAft>
                <a:spcPts val="0"/>
              </a:spcAft>
              <a:buClr>
                <a:srgbClr val="94B7BB"/>
              </a:buClr>
              <a:buSzPts val="2000"/>
              <a:buFont typeface="Roboto"/>
              <a:buChar char="▹"/>
              <a:defRPr sz="2000" b="0" i="0" u="none" strike="noStrike" cap="none">
                <a:solidFill>
                  <a:srgbClr val="222222"/>
                </a:solidFill>
                <a:latin typeface="Roboto"/>
                <a:ea typeface="Roboto"/>
                <a:cs typeface="Roboto"/>
                <a:sym typeface="Roboto"/>
              </a:defRPr>
            </a:lvl6pPr>
            <a:lvl7pPr marL="3200400" marR="0" lvl="6" indent="-355600" algn="l" rtl="0">
              <a:lnSpc>
                <a:spcPct val="100000"/>
              </a:lnSpc>
              <a:spcBef>
                <a:spcPts val="0"/>
              </a:spcBef>
              <a:spcAft>
                <a:spcPts val="0"/>
              </a:spcAft>
              <a:buClr>
                <a:srgbClr val="94B7BB"/>
              </a:buClr>
              <a:buSzPts val="2000"/>
              <a:buFont typeface="Roboto"/>
              <a:buChar char="▹"/>
              <a:defRPr sz="2000" b="0" i="0" u="none" strike="noStrike" cap="none">
                <a:solidFill>
                  <a:srgbClr val="222222"/>
                </a:solidFill>
                <a:latin typeface="Roboto"/>
                <a:ea typeface="Roboto"/>
                <a:cs typeface="Roboto"/>
                <a:sym typeface="Roboto"/>
              </a:defRPr>
            </a:lvl7pPr>
            <a:lvl8pPr marL="3657600" marR="0" lvl="7" indent="-355600" algn="l" rtl="0">
              <a:lnSpc>
                <a:spcPct val="100000"/>
              </a:lnSpc>
              <a:spcBef>
                <a:spcPts val="0"/>
              </a:spcBef>
              <a:spcAft>
                <a:spcPts val="0"/>
              </a:spcAft>
              <a:buClr>
                <a:srgbClr val="94B7BB"/>
              </a:buClr>
              <a:buSzPts val="2000"/>
              <a:buFont typeface="Roboto"/>
              <a:buChar char="▹"/>
              <a:defRPr sz="2000" b="0" i="0" u="none" strike="noStrike" cap="none">
                <a:solidFill>
                  <a:srgbClr val="222222"/>
                </a:solidFill>
                <a:latin typeface="Roboto"/>
                <a:ea typeface="Roboto"/>
                <a:cs typeface="Roboto"/>
                <a:sym typeface="Roboto"/>
              </a:defRPr>
            </a:lvl8pPr>
            <a:lvl9pPr marL="4114800" marR="0" lvl="8" indent="-355600" algn="l" rtl="0">
              <a:lnSpc>
                <a:spcPct val="100000"/>
              </a:lnSpc>
              <a:spcBef>
                <a:spcPts val="0"/>
              </a:spcBef>
              <a:spcAft>
                <a:spcPts val="0"/>
              </a:spcAft>
              <a:buClr>
                <a:srgbClr val="94B7BB"/>
              </a:buClr>
              <a:buSzPts val="2000"/>
              <a:buFont typeface="Roboto"/>
              <a:buChar char="▹"/>
              <a:defRPr sz="2000" b="0" i="0" u="none" strike="noStrike" cap="none">
                <a:solidFill>
                  <a:srgbClr val="222222"/>
                </a:solidFill>
                <a:latin typeface="Roboto"/>
                <a:ea typeface="Roboto"/>
                <a:cs typeface="Roboto"/>
                <a:sym typeface="Roboto"/>
              </a:defRPr>
            </a:lvl9pPr>
          </a:lstStyle>
          <a:p>
            <a:endParaRPr/>
          </a:p>
        </p:txBody>
      </p:sp>
      <p:sp>
        <p:nvSpPr>
          <p:cNvPr id="85" name="Google Shape;85;p10"/>
          <p:cNvSpPr txBox="1">
            <a:spLocks noGrp="1"/>
          </p:cNvSpPr>
          <p:nvPr>
            <p:ph type="body" idx="3"/>
          </p:nvPr>
        </p:nvSpPr>
        <p:spPr>
          <a:xfrm>
            <a:off x="6199478" y="1224350"/>
            <a:ext cx="2423100" cy="354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600"/>
              </a:spcBef>
              <a:spcAft>
                <a:spcPts val="0"/>
              </a:spcAft>
              <a:buClr>
                <a:srgbClr val="94B7BB"/>
              </a:buClr>
              <a:buSzPts val="2000"/>
              <a:buFont typeface="Roboto"/>
              <a:buChar char="▸"/>
              <a:defRPr sz="2000" b="0" i="0" u="none" strike="noStrike" cap="none">
                <a:solidFill>
                  <a:srgbClr val="222222"/>
                </a:solidFill>
                <a:latin typeface="Roboto"/>
                <a:ea typeface="Roboto"/>
                <a:cs typeface="Roboto"/>
                <a:sym typeface="Roboto"/>
              </a:defRPr>
            </a:lvl1pPr>
            <a:lvl2pPr marL="914400" marR="0" lvl="1" indent="-355600" algn="l" rtl="0">
              <a:lnSpc>
                <a:spcPct val="100000"/>
              </a:lnSpc>
              <a:spcBef>
                <a:spcPts val="0"/>
              </a:spcBef>
              <a:spcAft>
                <a:spcPts val="0"/>
              </a:spcAft>
              <a:buClr>
                <a:srgbClr val="94B7BB"/>
              </a:buClr>
              <a:buSzPts val="2000"/>
              <a:buFont typeface="Roboto"/>
              <a:buChar char="▹"/>
              <a:defRPr sz="2000" b="0" i="0" u="none" strike="noStrike" cap="none">
                <a:solidFill>
                  <a:srgbClr val="222222"/>
                </a:solidFill>
                <a:latin typeface="Roboto"/>
                <a:ea typeface="Roboto"/>
                <a:cs typeface="Roboto"/>
                <a:sym typeface="Roboto"/>
              </a:defRPr>
            </a:lvl2pPr>
            <a:lvl3pPr marL="1371600" marR="0" lvl="2" indent="-355600" algn="l" rtl="0">
              <a:lnSpc>
                <a:spcPct val="100000"/>
              </a:lnSpc>
              <a:spcBef>
                <a:spcPts val="0"/>
              </a:spcBef>
              <a:spcAft>
                <a:spcPts val="0"/>
              </a:spcAft>
              <a:buClr>
                <a:srgbClr val="94B7BB"/>
              </a:buClr>
              <a:buSzPts val="2000"/>
              <a:buFont typeface="Roboto"/>
              <a:buChar char="●"/>
              <a:defRPr sz="2000" b="0" i="0" u="none" strike="noStrike" cap="none">
                <a:solidFill>
                  <a:srgbClr val="222222"/>
                </a:solidFill>
                <a:latin typeface="Roboto"/>
                <a:ea typeface="Roboto"/>
                <a:cs typeface="Roboto"/>
                <a:sym typeface="Roboto"/>
              </a:defRPr>
            </a:lvl3pPr>
            <a:lvl4pPr marL="1828800" marR="0" lvl="3" indent="-355600" algn="l" rtl="0">
              <a:lnSpc>
                <a:spcPct val="100000"/>
              </a:lnSpc>
              <a:spcBef>
                <a:spcPts val="0"/>
              </a:spcBef>
              <a:spcAft>
                <a:spcPts val="0"/>
              </a:spcAft>
              <a:buClr>
                <a:srgbClr val="94B7BB"/>
              </a:buClr>
              <a:buSzPts val="2000"/>
              <a:buFont typeface="Roboto"/>
              <a:buChar char="○"/>
              <a:defRPr sz="2000" b="0" i="0" u="none" strike="noStrike" cap="none">
                <a:solidFill>
                  <a:srgbClr val="222222"/>
                </a:solidFill>
                <a:latin typeface="Roboto"/>
                <a:ea typeface="Roboto"/>
                <a:cs typeface="Roboto"/>
                <a:sym typeface="Roboto"/>
              </a:defRPr>
            </a:lvl4pPr>
            <a:lvl5pPr marL="2286000" marR="0" lvl="4" indent="-355600" algn="l" rtl="0">
              <a:lnSpc>
                <a:spcPct val="100000"/>
              </a:lnSpc>
              <a:spcBef>
                <a:spcPts val="0"/>
              </a:spcBef>
              <a:spcAft>
                <a:spcPts val="0"/>
              </a:spcAft>
              <a:buClr>
                <a:srgbClr val="94B7BB"/>
              </a:buClr>
              <a:buSzPts val="2000"/>
              <a:buFont typeface="Roboto"/>
              <a:buChar char="▹"/>
              <a:defRPr sz="2000" b="0" i="0" u="none" strike="noStrike" cap="none">
                <a:solidFill>
                  <a:srgbClr val="222222"/>
                </a:solidFill>
                <a:latin typeface="Roboto"/>
                <a:ea typeface="Roboto"/>
                <a:cs typeface="Roboto"/>
                <a:sym typeface="Roboto"/>
              </a:defRPr>
            </a:lvl5pPr>
            <a:lvl6pPr marL="2743200" marR="0" lvl="5" indent="-355600" algn="l" rtl="0">
              <a:lnSpc>
                <a:spcPct val="100000"/>
              </a:lnSpc>
              <a:spcBef>
                <a:spcPts val="0"/>
              </a:spcBef>
              <a:spcAft>
                <a:spcPts val="0"/>
              </a:spcAft>
              <a:buClr>
                <a:srgbClr val="94B7BB"/>
              </a:buClr>
              <a:buSzPts val="2000"/>
              <a:buFont typeface="Roboto"/>
              <a:buChar char="▹"/>
              <a:defRPr sz="2000" b="0" i="0" u="none" strike="noStrike" cap="none">
                <a:solidFill>
                  <a:srgbClr val="222222"/>
                </a:solidFill>
                <a:latin typeface="Roboto"/>
                <a:ea typeface="Roboto"/>
                <a:cs typeface="Roboto"/>
                <a:sym typeface="Roboto"/>
              </a:defRPr>
            </a:lvl6pPr>
            <a:lvl7pPr marL="3200400" marR="0" lvl="6" indent="-355600" algn="l" rtl="0">
              <a:lnSpc>
                <a:spcPct val="100000"/>
              </a:lnSpc>
              <a:spcBef>
                <a:spcPts val="0"/>
              </a:spcBef>
              <a:spcAft>
                <a:spcPts val="0"/>
              </a:spcAft>
              <a:buClr>
                <a:srgbClr val="94B7BB"/>
              </a:buClr>
              <a:buSzPts val="2000"/>
              <a:buFont typeface="Roboto"/>
              <a:buChar char="▹"/>
              <a:defRPr sz="2000" b="0" i="0" u="none" strike="noStrike" cap="none">
                <a:solidFill>
                  <a:srgbClr val="222222"/>
                </a:solidFill>
                <a:latin typeface="Roboto"/>
                <a:ea typeface="Roboto"/>
                <a:cs typeface="Roboto"/>
                <a:sym typeface="Roboto"/>
              </a:defRPr>
            </a:lvl7pPr>
            <a:lvl8pPr marL="3657600" marR="0" lvl="7" indent="-355600" algn="l" rtl="0">
              <a:lnSpc>
                <a:spcPct val="100000"/>
              </a:lnSpc>
              <a:spcBef>
                <a:spcPts val="0"/>
              </a:spcBef>
              <a:spcAft>
                <a:spcPts val="0"/>
              </a:spcAft>
              <a:buClr>
                <a:srgbClr val="94B7BB"/>
              </a:buClr>
              <a:buSzPts val="2000"/>
              <a:buFont typeface="Roboto"/>
              <a:buChar char="▹"/>
              <a:defRPr sz="2000" b="0" i="0" u="none" strike="noStrike" cap="none">
                <a:solidFill>
                  <a:srgbClr val="222222"/>
                </a:solidFill>
                <a:latin typeface="Roboto"/>
                <a:ea typeface="Roboto"/>
                <a:cs typeface="Roboto"/>
                <a:sym typeface="Roboto"/>
              </a:defRPr>
            </a:lvl8pPr>
            <a:lvl9pPr marL="4114800" marR="0" lvl="8" indent="-355600" algn="l" rtl="0">
              <a:lnSpc>
                <a:spcPct val="100000"/>
              </a:lnSpc>
              <a:spcBef>
                <a:spcPts val="0"/>
              </a:spcBef>
              <a:spcAft>
                <a:spcPts val="0"/>
              </a:spcAft>
              <a:buClr>
                <a:srgbClr val="94B7BB"/>
              </a:buClr>
              <a:buSzPts val="2000"/>
              <a:buFont typeface="Roboto"/>
              <a:buChar char="▹"/>
              <a:defRPr sz="2000" b="0" i="0" u="none" strike="noStrike" cap="none">
                <a:solidFill>
                  <a:srgbClr val="222222"/>
                </a:solidFill>
                <a:latin typeface="Roboto"/>
                <a:ea typeface="Roboto"/>
                <a:cs typeface="Roboto"/>
                <a:sym typeface="Roboto"/>
              </a:defRPr>
            </a:lvl9pPr>
          </a:lstStyle>
          <a:p>
            <a:endParaRPr/>
          </a:p>
        </p:txBody>
      </p:sp>
      <p:sp>
        <p:nvSpPr>
          <p:cNvPr id="86" name="Google Shape;86;p10"/>
          <p:cNvSpPr txBox="1">
            <a:spLocks noGrp="1"/>
          </p:cNvSpPr>
          <p:nvPr>
            <p:ph type="sldNum" idx="12"/>
          </p:nvPr>
        </p:nvSpPr>
        <p:spPr>
          <a:xfrm>
            <a:off x="0" y="0"/>
            <a:ext cx="594900" cy="7317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1pPr>
            <a:lvl2pPr marL="0" marR="0" lvl="1"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2pPr>
            <a:lvl3pPr marL="0" marR="0" lvl="2"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3pPr>
            <a:lvl4pPr marL="0" marR="0" lvl="3"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4pPr>
            <a:lvl5pPr marL="0" marR="0" lvl="4"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5pPr>
            <a:lvl6pPr marL="0" marR="0" lvl="5"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6pPr>
            <a:lvl7pPr marL="0" marR="0" lvl="6"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7pPr>
            <a:lvl8pPr marL="0" marR="0" lvl="7"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8pPr>
            <a:lvl9pPr marL="0" marR="0" lvl="8"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US"/>
              <a:t>‹#›</a:t>
            </a:fld>
            <a:endParaRPr/>
          </a:p>
        </p:txBody>
      </p:sp>
      <p:pic>
        <p:nvPicPr>
          <p:cNvPr id="87" name="Google Shape;87;p10"/>
          <p:cNvPicPr preferRelativeResize="0"/>
          <p:nvPr/>
        </p:nvPicPr>
        <p:blipFill rotWithShape="1">
          <a:blip r:embed="rId2">
            <a:alphaModFix/>
          </a:blip>
          <a:srcRect/>
          <a:stretch/>
        </p:blipFill>
        <p:spPr>
          <a:xfrm>
            <a:off x="8019975" y="9438"/>
            <a:ext cx="1282374" cy="128237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background">
  <p:cSld name="TITLE_ONLY_1">
    <p:spTree>
      <p:nvGrpSpPr>
        <p:cNvPr id="1" name="Shape 88"/>
        <p:cNvGrpSpPr/>
        <p:nvPr/>
      </p:nvGrpSpPr>
      <p:grpSpPr>
        <a:xfrm>
          <a:off x="0" y="0"/>
          <a:ext cx="0" cy="0"/>
          <a:chOff x="0" y="0"/>
          <a:chExt cx="0" cy="0"/>
        </a:xfrm>
      </p:grpSpPr>
      <p:sp>
        <p:nvSpPr>
          <p:cNvPr id="89" name="Google Shape;89;p11"/>
          <p:cNvSpPr/>
          <p:nvPr/>
        </p:nvSpPr>
        <p:spPr>
          <a:xfrm>
            <a:off x="-55075" y="-38100"/>
            <a:ext cx="3312625" cy="5214650"/>
          </a:xfrm>
          <a:custGeom>
            <a:avLst/>
            <a:gdLst/>
            <a:ahLst/>
            <a:cxnLst/>
            <a:rect l="l" t="t" r="r" b="b"/>
            <a:pathLst>
              <a:path w="132505" h="208586" extrusionOk="0">
                <a:moveTo>
                  <a:pt x="132505" y="207264"/>
                </a:moveTo>
                <a:lnTo>
                  <a:pt x="25063" y="0"/>
                </a:lnTo>
                <a:lnTo>
                  <a:pt x="0" y="202"/>
                </a:lnTo>
                <a:lnTo>
                  <a:pt x="1322" y="208586"/>
                </a:lnTo>
                <a:close/>
              </a:path>
            </a:pathLst>
          </a:custGeom>
          <a:solidFill>
            <a:srgbClr val="FFFFFF">
              <a:alpha val="17647"/>
            </a:srgbClr>
          </a:solidFill>
          <a:ln>
            <a:noFill/>
          </a:ln>
        </p:spPr>
      </p:sp>
      <p:sp>
        <p:nvSpPr>
          <p:cNvPr id="90" name="Google Shape;90;p11"/>
          <p:cNvSpPr/>
          <p:nvPr/>
        </p:nvSpPr>
        <p:spPr>
          <a:xfrm flipH="1">
            <a:off x="-903537" y="-17561"/>
            <a:ext cx="1759200" cy="749100"/>
          </a:xfrm>
          <a:prstGeom prst="parallelogram">
            <a:avLst>
              <a:gd name="adj" fmla="val 51542"/>
            </a:avLst>
          </a:prstGeom>
          <a:solidFill>
            <a:srgbClr val="94B7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1"/>
          <p:cNvSpPr/>
          <p:nvPr/>
        </p:nvSpPr>
        <p:spPr>
          <a:xfrm flipH="1">
            <a:off x="472134" y="-9525"/>
            <a:ext cx="518400" cy="749100"/>
          </a:xfrm>
          <a:prstGeom prst="parallelogram">
            <a:avLst>
              <a:gd name="adj" fmla="val 75009"/>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11"/>
          <p:cNvSpPr/>
          <p:nvPr/>
        </p:nvSpPr>
        <p:spPr>
          <a:xfrm flipH="1">
            <a:off x="742953" y="272850"/>
            <a:ext cx="7505700" cy="749100"/>
          </a:xfrm>
          <a:prstGeom prst="parallelogram">
            <a:avLst>
              <a:gd name="adj" fmla="val 51542"/>
            </a:avLst>
          </a:prstGeom>
          <a:solidFill>
            <a:srgbClr val="94B7BB">
              <a:alpha val="3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1"/>
          <p:cNvSpPr/>
          <p:nvPr/>
        </p:nvSpPr>
        <p:spPr>
          <a:xfrm flipH="1">
            <a:off x="7861618" y="272850"/>
            <a:ext cx="1759200" cy="749100"/>
          </a:xfrm>
          <a:prstGeom prst="parallelogram">
            <a:avLst>
              <a:gd name="adj" fmla="val 51542"/>
            </a:avLst>
          </a:prstGeom>
          <a:solidFill>
            <a:srgbClr val="F1C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1"/>
          <p:cNvSpPr/>
          <p:nvPr/>
        </p:nvSpPr>
        <p:spPr>
          <a:xfrm flipH="1">
            <a:off x="990375" y="4925850"/>
            <a:ext cx="8369700" cy="228000"/>
          </a:xfrm>
          <a:prstGeom prst="parallelogram">
            <a:avLst>
              <a:gd name="adj" fmla="val 51542"/>
            </a:avLst>
          </a:prstGeom>
          <a:solidFill>
            <a:srgbClr val="F1C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11"/>
          <p:cNvSpPr txBox="1">
            <a:spLocks noGrp="1"/>
          </p:cNvSpPr>
          <p:nvPr>
            <p:ph type="title"/>
          </p:nvPr>
        </p:nvSpPr>
        <p:spPr>
          <a:xfrm>
            <a:off x="1104900" y="276075"/>
            <a:ext cx="6724500" cy="749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94B7BB"/>
              </a:buClr>
              <a:buSzPts val="3600"/>
              <a:buFont typeface="Dosis"/>
              <a:buNone/>
              <a:defRPr sz="3600" b="0" i="0" u="none" strike="noStrike" cap="none">
                <a:solidFill>
                  <a:srgbClr val="94B7BB"/>
                </a:solidFill>
                <a:latin typeface="Dosis"/>
                <a:ea typeface="Dosis"/>
                <a:cs typeface="Dosis"/>
                <a:sym typeface="Dosis"/>
              </a:defRPr>
            </a:lvl1pPr>
            <a:lvl2pPr marR="0" lvl="1"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2pPr>
            <a:lvl3pPr marR="0" lvl="2"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3pPr>
            <a:lvl4pPr marR="0" lvl="3"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4pPr>
            <a:lvl5pPr marR="0" lvl="4"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5pPr>
            <a:lvl6pPr marR="0" lvl="5"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6pPr>
            <a:lvl7pPr marR="0" lvl="6"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7pPr>
            <a:lvl8pPr marR="0" lvl="7"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8pPr>
            <a:lvl9pPr marR="0" lvl="8"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9pPr>
          </a:lstStyle>
          <a:p>
            <a:endParaRPr/>
          </a:p>
        </p:txBody>
      </p:sp>
      <p:sp>
        <p:nvSpPr>
          <p:cNvPr id="96" name="Google Shape;96;p11"/>
          <p:cNvSpPr txBox="1">
            <a:spLocks noGrp="1"/>
          </p:cNvSpPr>
          <p:nvPr>
            <p:ph type="sldNum" idx="12"/>
          </p:nvPr>
        </p:nvSpPr>
        <p:spPr>
          <a:xfrm>
            <a:off x="0" y="0"/>
            <a:ext cx="594900" cy="7317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1pPr>
            <a:lvl2pPr marL="0" marR="0" lvl="1"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2pPr>
            <a:lvl3pPr marL="0" marR="0" lvl="2"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3pPr>
            <a:lvl4pPr marL="0" marR="0" lvl="3"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4pPr>
            <a:lvl5pPr marL="0" marR="0" lvl="4"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5pPr>
            <a:lvl6pPr marL="0" marR="0" lvl="5"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6pPr>
            <a:lvl7pPr marL="0" marR="0" lvl="6"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7pPr>
            <a:lvl8pPr marL="0" marR="0" lvl="7"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8pPr>
            <a:lvl9pPr marL="0" marR="0" lvl="8"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US"/>
              <a:t>‹#›</a:t>
            </a:fld>
            <a:endParaRPr/>
          </a:p>
        </p:txBody>
      </p:sp>
      <p:pic>
        <p:nvPicPr>
          <p:cNvPr id="97" name="Google Shape;97;p11"/>
          <p:cNvPicPr preferRelativeResize="0"/>
          <p:nvPr/>
        </p:nvPicPr>
        <p:blipFill rotWithShape="1">
          <a:blip r:embed="rId2">
            <a:alphaModFix/>
          </a:blip>
          <a:srcRect/>
          <a:stretch/>
        </p:blipFill>
        <p:spPr>
          <a:xfrm>
            <a:off x="8019975" y="9438"/>
            <a:ext cx="1282374" cy="128237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04900" y="276075"/>
            <a:ext cx="6724500" cy="749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1pPr>
            <a:lvl2pPr marR="0" lvl="1"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2pPr>
            <a:lvl3pPr marR="0" lvl="2"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3pPr>
            <a:lvl4pPr marR="0" lvl="3"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4pPr>
            <a:lvl5pPr marR="0" lvl="4"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5pPr>
            <a:lvl6pPr marR="0" lvl="5"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6pPr>
            <a:lvl7pPr marR="0" lvl="6"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7pPr>
            <a:lvl8pPr marR="0" lvl="7"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8pPr>
            <a:lvl9pPr marR="0" lvl="8"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9pPr>
          </a:lstStyle>
          <a:p>
            <a:endParaRPr/>
          </a:p>
        </p:txBody>
      </p:sp>
      <p:sp>
        <p:nvSpPr>
          <p:cNvPr id="7" name="Google Shape;7;p1"/>
          <p:cNvSpPr txBox="1">
            <a:spLocks noGrp="1"/>
          </p:cNvSpPr>
          <p:nvPr>
            <p:ph type="body" idx="1"/>
          </p:nvPr>
        </p:nvSpPr>
        <p:spPr>
          <a:xfrm>
            <a:off x="1104900" y="1200150"/>
            <a:ext cx="7581900" cy="3725700"/>
          </a:xfrm>
          <a:prstGeom prst="rect">
            <a:avLst/>
          </a:prstGeom>
          <a:noFill/>
          <a:ln>
            <a:noFill/>
          </a:ln>
        </p:spPr>
        <p:txBody>
          <a:bodyPr spcFirstLastPara="1" wrap="square" lIns="91425" tIns="91425" rIns="91425" bIns="91425" anchor="t" anchorCtr="0">
            <a:noAutofit/>
          </a:bodyPr>
          <a:lstStyle>
            <a:lvl1pPr marL="457200" marR="0" lvl="0" indent="-419100" algn="l" rtl="0">
              <a:lnSpc>
                <a:spcPct val="100000"/>
              </a:lnSpc>
              <a:spcBef>
                <a:spcPts val="600"/>
              </a:spcBef>
              <a:spcAft>
                <a:spcPts val="0"/>
              </a:spcAft>
              <a:buClr>
                <a:srgbClr val="94B7BB"/>
              </a:buClr>
              <a:buSzPts val="3000"/>
              <a:buFont typeface="Roboto"/>
              <a:buChar char="▸"/>
              <a:defRPr sz="3000" b="0" i="0" u="none" strike="noStrike" cap="none">
                <a:solidFill>
                  <a:srgbClr val="222222"/>
                </a:solidFill>
                <a:latin typeface="Roboto"/>
                <a:ea typeface="Roboto"/>
                <a:cs typeface="Roboto"/>
                <a:sym typeface="Roboto"/>
              </a:defRPr>
            </a:lvl1pPr>
            <a:lvl2pPr marL="914400" marR="0" lvl="1" indent="-381000" algn="l" rtl="0">
              <a:lnSpc>
                <a:spcPct val="100000"/>
              </a:lnSpc>
              <a:spcBef>
                <a:spcPts val="0"/>
              </a:spcBef>
              <a:spcAft>
                <a:spcPts val="0"/>
              </a:spcAft>
              <a:buClr>
                <a:srgbClr val="94B7BB"/>
              </a:buClr>
              <a:buSzPts val="2400"/>
              <a:buFont typeface="Roboto"/>
              <a:buChar char="▹"/>
              <a:defRPr sz="2400" b="0" i="0" u="none" strike="noStrike" cap="none">
                <a:solidFill>
                  <a:srgbClr val="222222"/>
                </a:solidFill>
                <a:latin typeface="Roboto"/>
                <a:ea typeface="Roboto"/>
                <a:cs typeface="Roboto"/>
                <a:sym typeface="Roboto"/>
              </a:defRPr>
            </a:lvl2pPr>
            <a:lvl3pPr marL="1371600" marR="0" lvl="2" indent="-381000" algn="l" rtl="0">
              <a:lnSpc>
                <a:spcPct val="100000"/>
              </a:lnSpc>
              <a:spcBef>
                <a:spcPts val="0"/>
              </a:spcBef>
              <a:spcAft>
                <a:spcPts val="0"/>
              </a:spcAft>
              <a:buClr>
                <a:srgbClr val="94B7BB"/>
              </a:buClr>
              <a:buSzPts val="2400"/>
              <a:buFont typeface="Roboto"/>
              <a:buChar char="●"/>
              <a:defRPr sz="2400" b="0" i="0" u="none" strike="noStrike" cap="none">
                <a:solidFill>
                  <a:srgbClr val="222222"/>
                </a:solidFill>
                <a:latin typeface="Roboto"/>
                <a:ea typeface="Roboto"/>
                <a:cs typeface="Roboto"/>
                <a:sym typeface="Roboto"/>
              </a:defRPr>
            </a:lvl3pPr>
            <a:lvl4pPr marL="1828800" marR="0" lvl="3" indent="-342900" algn="l" rtl="0">
              <a:lnSpc>
                <a:spcPct val="100000"/>
              </a:lnSpc>
              <a:spcBef>
                <a:spcPts val="0"/>
              </a:spcBef>
              <a:spcAft>
                <a:spcPts val="0"/>
              </a:spcAft>
              <a:buClr>
                <a:srgbClr val="94B7BB"/>
              </a:buClr>
              <a:buSzPts val="1800"/>
              <a:buFont typeface="Roboto"/>
              <a:buChar char="○"/>
              <a:defRPr sz="1800" b="0" i="0" u="none" strike="noStrike" cap="none">
                <a:solidFill>
                  <a:srgbClr val="222222"/>
                </a:solidFill>
                <a:latin typeface="Roboto"/>
                <a:ea typeface="Roboto"/>
                <a:cs typeface="Roboto"/>
                <a:sym typeface="Roboto"/>
              </a:defRPr>
            </a:lvl4pPr>
            <a:lvl5pPr marL="2286000" marR="0" lvl="4" indent="-342900" algn="l" rtl="0">
              <a:lnSpc>
                <a:spcPct val="100000"/>
              </a:lnSpc>
              <a:spcBef>
                <a:spcPts val="0"/>
              </a:spcBef>
              <a:spcAft>
                <a:spcPts val="0"/>
              </a:spcAft>
              <a:buClr>
                <a:srgbClr val="94B7BB"/>
              </a:buClr>
              <a:buSzPts val="1800"/>
              <a:buFont typeface="Roboto"/>
              <a:buChar char="▹"/>
              <a:defRPr sz="1800" b="0" i="0" u="none" strike="noStrike" cap="none">
                <a:solidFill>
                  <a:srgbClr val="222222"/>
                </a:solidFill>
                <a:latin typeface="Roboto"/>
                <a:ea typeface="Roboto"/>
                <a:cs typeface="Roboto"/>
                <a:sym typeface="Roboto"/>
              </a:defRPr>
            </a:lvl5pPr>
            <a:lvl6pPr marL="2743200" marR="0" lvl="5" indent="-342900" algn="l" rtl="0">
              <a:lnSpc>
                <a:spcPct val="100000"/>
              </a:lnSpc>
              <a:spcBef>
                <a:spcPts val="0"/>
              </a:spcBef>
              <a:spcAft>
                <a:spcPts val="0"/>
              </a:spcAft>
              <a:buClr>
                <a:srgbClr val="94B7BB"/>
              </a:buClr>
              <a:buSzPts val="1800"/>
              <a:buFont typeface="Roboto"/>
              <a:buChar char="▹"/>
              <a:defRPr sz="1800" b="0" i="0" u="none" strike="noStrike" cap="none">
                <a:solidFill>
                  <a:srgbClr val="222222"/>
                </a:solidFill>
                <a:latin typeface="Roboto"/>
                <a:ea typeface="Roboto"/>
                <a:cs typeface="Roboto"/>
                <a:sym typeface="Roboto"/>
              </a:defRPr>
            </a:lvl6pPr>
            <a:lvl7pPr marL="3200400" marR="0" lvl="6" indent="-342900" algn="l" rtl="0">
              <a:lnSpc>
                <a:spcPct val="100000"/>
              </a:lnSpc>
              <a:spcBef>
                <a:spcPts val="0"/>
              </a:spcBef>
              <a:spcAft>
                <a:spcPts val="0"/>
              </a:spcAft>
              <a:buClr>
                <a:srgbClr val="94B7BB"/>
              </a:buClr>
              <a:buSzPts val="1800"/>
              <a:buFont typeface="Roboto"/>
              <a:buChar char="▹"/>
              <a:defRPr sz="1800" b="0" i="0" u="none" strike="noStrike" cap="none">
                <a:solidFill>
                  <a:srgbClr val="222222"/>
                </a:solidFill>
                <a:latin typeface="Roboto"/>
                <a:ea typeface="Roboto"/>
                <a:cs typeface="Roboto"/>
                <a:sym typeface="Roboto"/>
              </a:defRPr>
            </a:lvl7pPr>
            <a:lvl8pPr marL="3657600" marR="0" lvl="7" indent="-342900" algn="l" rtl="0">
              <a:lnSpc>
                <a:spcPct val="100000"/>
              </a:lnSpc>
              <a:spcBef>
                <a:spcPts val="0"/>
              </a:spcBef>
              <a:spcAft>
                <a:spcPts val="0"/>
              </a:spcAft>
              <a:buClr>
                <a:srgbClr val="94B7BB"/>
              </a:buClr>
              <a:buSzPts val="1800"/>
              <a:buFont typeface="Roboto"/>
              <a:buChar char="▹"/>
              <a:defRPr sz="1800" b="0" i="0" u="none" strike="noStrike" cap="none">
                <a:solidFill>
                  <a:srgbClr val="222222"/>
                </a:solidFill>
                <a:latin typeface="Roboto"/>
                <a:ea typeface="Roboto"/>
                <a:cs typeface="Roboto"/>
                <a:sym typeface="Roboto"/>
              </a:defRPr>
            </a:lvl8pPr>
            <a:lvl9pPr marL="4114800" marR="0" lvl="8" indent="-342900" algn="l" rtl="0">
              <a:lnSpc>
                <a:spcPct val="100000"/>
              </a:lnSpc>
              <a:spcBef>
                <a:spcPts val="0"/>
              </a:spcBef>
              <a:spcAft>
                <a:spcPts val="0"/>
              </a:spcAft>
              <a:buClr>
                <a:srgbClr val="94B7BB"/>
              </a:buClr>
              <a:buSzPts val="1800"/>
              <a:buFont typeface="Roboto"/>
              <a:buChar char="▹"/>
              <a:defRPr sz="1800" b="0" i="0" u="none" strike="noStrike" cap="none">
                <a:solidFill>
                  <a:srgbClr val="22222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0" y="0"/>
            <a:ext cx="594900" cy="7317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1pPr>
            <a:lvl2pPr marL="0" marR="0" lvl="1"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2pPr>
            <a:lvl3pPr marL="0" marR="0" lvl="2"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3pPr>
            <a:lvl4pPr marL="0" marR="0" lvl="3"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4pPr>
            <a:lvl5pPr marL="0" marR="0" lvl="4"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5pPr>
            <a:lvl6pPr marL="0" marR="0" lvl="5"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6pPr>
            <a:lvl7pPr marL="0" marR="0" lvl="6"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7pPr>
            <a:lvl8pPr marL="0" marR="0" lvl="7"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8pPr>
            <a:lvl9pPr marL="0" marR="0" lvl="8" indent="0" algn="ct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hyperlink" Target="https://crr.rutgers.edu/homeowners-insurance-policy-scoring-all-table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www.floodsmart.gov/"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hyperlink" Target="https://uphelp.org/" TargetMode="External"/><Relationship Id="rId4" Type="http://schemas.openxmlformats.org/officeDocument/2006/relationships/hyperlink" Target="https://www.ldi.la.gov/onlineservices/ConsumerComplaintFor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smarthomeamerica.org/"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www.redcross.org/images/MEDIA_CustomProductCatalog/m4240190_Be_Red_Cross_Ready.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rebuildbydesign.org/atlas-of-disaster/"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riskfactor.com" TargetMode="Externa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sbpusa.org/our-mission/advocate/fema-appeals-program"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2"/>
        <p:cNvGrpSpPr/>
        <p:nvPr/>
      </p:nvGrpSpPr>
      <p:grpSpPr>
        <a:xfrm>
          <a:off x="0" y="0"/>
          <a:ext cx="0" cy="0"/>
          <a:chOff x="0" y="0"/>
          <a:chExt cx="0" cy="0"/>
        </a:xfrm>
      </p:grpSpPr>
      <p:sp>
        <p:nvSpPr>
          <p:cNvPr id="173" name="Google Shape;173;p21"/>
          <p:cNvSpPr txBox="1">
            <a:spLocks noGrp="1"/>
          </p:cNvSpPr>
          <p:nvPr>
            <p:ph type="ctrTitle"/>
          </p:nvPr>
        </p:nvSpPr>
        <p:spPr>
          <a:xfrm>
            <a:off x="2177975" y="0"/>
            <a:ext cx="6263400" cy="4124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FFFFFF"/>
              </a:buClr>
              <a:buSzPts val="5200"/>
              <a:buFont typeface="Dosis"/>
              <a:buNone/>
            </a:pPr>
            <a:r>
              <a:rPr lang="en-US" sz="3600" b="1" i="1">
                <a:latin typeface="Roboto"/>
                <a:ea typeface="Roboto"/>
                <a:cs typeface="Roboto"/>
                <a:sym typeface="Roboto"/>
              </a:rPr>
              <a:t>Navigating Disaster Insurance</a:t>
            </a:r>
            <a:endParaRPr sz="4100" b="1">
              <a:latin typeface="Roboto"/>
              <a:ea typeface="Roboto"/>
              <a:cs typeface="Roboto"/>
              <a:sym typeface="Roboto"/>
            </a:endParaRPr>
          </a:p>
        </p:txBody>
      </p:sp>
      <p:pic>
        <p:nvPicPr>
          <p:cNvPr id="174" name="Google Shape;174;p21"/>
          <p:cNvPicPr preferRelativeResize="0"/>
          <p:nvPr/>
        </p:nvPicPr>
        <p:blipFill rotWithShape="1">
          <a:blip r:embed="rId4">
            <a:alphaModFix/>
          </a:blip>
          <a:srcRect/>
          <a:stretch/>
        </p:blipFill>
        <p:spPr>
          <a:xfrm>
            <a:off x="-288725" y="1425725"/>
            <a:ext cx="3428826" cy="3428826"/>
          </a:xfrm>
          <a:prstGeom prst="rect">
            <a:avLst/>
          </a:prstGeom>
          <a:noFill/>
          <a:ln>
            <a:noFill/>
          </a:ln>
        </p:spPr>
      </p:pic>
      <p:sp>
        <p:nvSpPr>
          <p:cNvPr id="175" name="Google Shape;175;p21"/>
          <p:cNvSpPr txBox="1"/>
          <p:nvPr/>
        </p:nvSpPr>
        <p:spPr>
          <a:xfrm>
            <a:off x="0" y="4854550"/>
            <a:ext cx="2359500" cy="23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i="1">
                <a:solidFill>
                  <a:srgbClr val="CCCCCC"/>
                </a:solidFill>
                <a:latin typeface="Roboto Light"/>
                <a:ea typeface="Roboto Light"/>
                <a:cs typeface="Roboto Light"/>
                <a:sym typeface="Roboto Light"/>
              </a:rPr>
              <a:t>Image: FEMA/Edahl</a:t>
            </a:r>
            <a:endParaRPr sz="1000" i="1">
              <a:solidFill>
                <a:srgbClr val="CCCCCC"/>
              </a:solidFill>
              <a:latin typeface="Roboto Light"/>
              <a:ea typeface="Roboto Light"/>
              <a:cs typeface="Roboto Light"/>
              <a:sym typeface="Roboto Light"/>
            </a:endParaRPr>
          </a:p>
        </p:txBody>
      </p:sp>
      <p:sp>
        <p:nvSpPr>
          <p:cNvPr id="176" name="Google Shape;176;p21"/>
          <p:cNvSpPr txBox="1"/>
          <p:nvPr/>
        </p:nvSpPr>
        <p:spPr>
          <a:xfrm>
            <a:off x="2222325" y="4454350"/>
            <a:ext cx="54864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b="1">
                <a:solidFill>
                  <a:schemeClr val="lt1"/>
                </a:solidFill>
                <a:latin typeface="Roboto"/>
                <a:ea typeface="Roboto"/>
                <a:cs typeface="Roboto"/>
                <a:sym typeface="Roboto"/>
              </a:rPr>
              <a:t>SWLA Staff, SBP</a:t>
            </a:r>
            <a:endParaRPr sz="1700" b="1">
              <a:solidFill>
                <a:schemeClr val="lt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1"/>
          <p:cNvSpPr/>
          <p:nvPr/>
        </p:nvSpPr>
        <p:spPr>
          <a:xfrm>
            <a:off x="4463350" y="2989925"/>
            <a:ext cx="3646200" cy="1573800"/>
          </a:xfrm>
          <a:prstGeom prst="rect">
            <a:avLst/>
          </a:prstGeom>
          <a:solidFill>
            <a:srgbClr val="FFEC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8" name="Google Shape;258;p31"/>
          <p:cNvSpPr txBox="1">
            <a:spLocks noGrp="1"/>
          </p:cNvSpPr>
          <p:nvPr>
            <p:ph type="title"/>
          </p:nvPr>
        </p:nvSpPr>
        <p:spPr>
          <a:xfrm>
            <a:off x="1104900" y="276075"/>
            <a:ext cx="6724500" cy="749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2800"/>
              <a:buFont typeface="Roboto Condensed"/>
              <a:buNone/>
            </a:pPr>
            <a:r>
              <a:rPr lang="en-US" sz="2800" i="0" u="none" strike="noStrike" cap="none">
                <a:solidFill>
                  <a:srgbClr val="FFFFFF"/>
                </a:solidFill>
                <a:latin typeface="Roboto Medium"/>
                <a:ea typeface="Roboto Medium"/>
                <a:cs typeface="Roboto Medium"/>
                <a:sym typeface="Roboto Medium"/>
              </a:rPr>
              <a:t>Protecting Household Finances </a:t>
            </a:r>
            <a:endParaRPr sz="2800" i="0" u="none" strike="noStrike" cap="none">
              <a:solidFill>
                <a:srgbClr val="FFFFFF"/>
              </a:solidFill>
              <a:latin typeface="Roboto Medium"/>
              <a:ea typeface="Roboto Medium"/>
              <a:cs typeface="Roboto Medium"/>
              <a:sym typeface="Roboto Medium"/>
            </a:endParaRPr>
          </a:p>
        </p:txBody>
      </p:sp>
      <p:sp>
        <p:nvSpPr>
          <p:cNvPr id="259" name="Google Shape;259;p31"/>
          <p:cNvSpPr txBox="1">
            <a:spLocks noGrp="1"/>
          </p:cNvSpPr>
          <p:nvPr>
            <p:ph type="sldNum" idx="12"/>
          </p:nvPr>
        </p:nvSpPr>
        <p:spPr>
          <a:xfrm>
            <a:off x="0" y="0"/>
            <a:ext cx="594900" cy="73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300"/>
              <a:buFont typeface="Arial"/>
              <a:buNone/>
            </a:pPr>
            <a:fld id="{00000000-1234-1234-1234-123412341234}" type="slidenum">
              <a:rPr lang="en-US"/>
              <a:t>10</a:t>
            </a:fld>
            <a:endParaRPr/>
          </a:p>
        </p:txBody>
      </p:sp>
      <p:sp>
        <p:nvSpPr>
          <p:cNvPr id="260" name="Google Shape;260;p31"/>
          <p:cNvSpPr txBox="1">
            <a:spLocks noGrp="1"/>
          </p:cNvSpPr>
          <p:nvPr>
            <p:ph type="body" idx="4294967295"/>
          </p:nvPr>
        </p:nvSpPr>
        <p:spPr>
          <a:xfrm>
            <a:off x="1548175" y="1193622"/>
            <a:ext cx="4957800" cy="1551900"/>
          </a:xfrm>
          <a:prstGeom prst="rect">
            <a:avLst/>
          </a:prstGeom>
          <a:noFill/>
          <a:ln>
            <a:noFill/>
          </a:ln>
        </p:spPr>
        <p:txBody>
          <a:bodyPr spcFirstLastPara="1" wrap="square" lIns="91425" tIns="91425" rIns="91425" bIns="91425" anchor="ctr" anchorCtr="0">
            <a:noAutofit/>
          </a:bodyPr>
          <a:lstStyle/>
          <a:p>
            <a:pPr marL="342900" marR="0" lvl="0" indent="0" algn="l" rtl="0">
              <a:lnSpc>
                <a:spcPct val="100000"/>
              </a:lnSpc>
              <a:spcBef>
                <a:spcPts val="1000"/>
              </a:spcBef>
              <a:spcAft>
                <a:spcPts val="0"/>
              </a:spcAft>
              <a:buNone/>
            </a:pPr>
            <a:r>
              <a:rPr lang="en-US" sz="2400">
                <a:solidFill>
                  <a:schemeClr val="dk1"/>
                </a:solidFill>
                <a:latin typeface="Roboto Light"/>
                <a:ea typeface="Roboto Light"/>
                <a:cs typeface="Roboto Light"/>
                <a:sym typeface="Roboto Light"/>
              </a:rPr>
              <a:t>Those with insurance recover faster and better than those without insurance</a:t>
            </a:r>
            <a:endParaRPr sz="2400">
              <a:solidFill>
                <a:schemeClr val="dk1"/>
              </a:solidFill>
              <a:latin typeface="Roboto Light"/>
              <a:ea typeface="Roboto Light"/>
              <a:cs typeface="Roboto Light"/>
              <a:sym typeface="Roboto Light"/>
            </a:endParaRPr>
          </a:p>
        </p:txBody>
      </p:sp>
      <p:sp>
        <p:nvSpPr>
          <p:cNvPr id="261" name="Google Shape;261;p31"/>
          <p:cNvSpPr txBox="1"/>
          <p:nvPr/>
        </p:nvSpPr>
        <p:spPr>
          <a:xfrm>
            <a:off x="4493350" y="3066350"/>
            <a:ext cx="3586200" cy="1631700"/>
          </a:xfrm>
          <a:prstGeom prst="rect">
            <a:avLst/>
          </a:prstGeom>
          <a:noFill/>
          <a:ln>
            <a:noFill/>
          </a:ln>
        </p:spPr>
        <p:txBody>
          <a:bodyPr spcFirstLastPara="1" wrap="square" lIns="91425" tIns="91425" rIns="91425" bIns="91425" anchor="t" anchorCtr="0">
            <a:spAutoFit/>
          </a:bodyPr>
          <a:lstStyle/>
          <a:p>
            <a:pPr marL="342900" lvl="0" indent="0" algn="l" rtl="0">
              <a:spcBef>
                <a:spcPts val="1000"/>
              </a:spcBef>
              <a:spcAft>
                <a:spcPts val="0"/>
              </a:spcAft>
              <a:buClr>
                <a:schemeClr val="dk1"/>
              </a:buClr>
              <a:buSzPts val="1100"/>
              <a:buFont typeface="Arial"/>
              <a:buNone/>
            </a:pPr>
            <a:r>
              <a:rPr lang="en-US" sz="1600">
                <a:solidFill>
                  <a:schemeClr val="dk1"/>
                </a:solidFill>
                <a:latin typeface="Roboto Light"/>
                <a:ea typeface="Roboto Light"/>
                <a:cs typeface="Roboto Light"/>
                <a:sym typeface="Roboto Light"/>
              </a:rPr>
              <a:t>The average FEMA disaster assistance grant is only </a:t>
            </a:r>
            <a:r>
              <a:rPr lang="en-US" sz="1600" b="1">
                <a:solidFill>
                  <a:schemeClr val="dk1"/>
                </a:solidFill>
                <a:latin typeface="Roboto"/>
                <a:ea typeface="Roboto"/>
                <a:cs typeface="Roboto"/>
                <a:sym typeface="Roboto"/>
              </a:rPr>
              <a:t>$5,000</a:t>
            </a:r>
            <a:r>
              <a:rPr lang="en-US" sz="1600">
                <a:solidFill>
                  <a:schemeClr val="dk1"/>
                </a:solidFill>
                <a:latin typeface="Roboto Light"/>
                <a:ea typeface="Roboto Light"/>
                <a:cs typeface="Roboto Light"/>
                <a:sym typeface="Roboto Light"/>
              </a:rPr>
              <a:t> per household, but the average flood insurance payout is </a:t>
            </a:r>
            <a:r>
              <a:rPr lang="en-US" sz="1600" b="1">
                <a:solidFill>
                  <a:schemeClr val="dk1"/>
                </a:solidFill>
                <a:latin typeface="Roboto"/>
                <a:ea typeface="Roboto"/>
                <a:cs typeface="Roboto"/>
                <a:sym typeface="Roboto"/>
              </a:rPr>
              <a:t>$69,000.</a:t>
            </a:r>
            <a:endParaRPr sz="1600" b="1">
              <a:solidFill>
                <a:schemeClr val="dk1"/>
              </a:solidFill>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pic>
        <p:nvPicPr>
          <p:cNvPr id="262" name="Google Shape;262;p31"/>
          <p:cNvPicPr preferRelativeResize="0"/>
          <p:nvPr/>
        </p:nvPicPr>
        <p:blipFill>
          <a:blip r:embed="rId3">
            <a:alphaModFix/>
          </a:blip>
          <a:stretch>
            <a:fillRect/>
          </a:stretch>
        </p:blipFill>
        <p:spPr>
          <a:xfrm>
            <a:off x="6118125" y="1295124"/>
            <a:ext cx="1501275" cy="1501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2"/>
          <p:cNvSpPr txBox="1">
            <a:spLocks noGrp="1"/>
          </p:cNvSpPr>
          <p:nvPr>
            <p:ph type="title"/>
          </p:nvPr>
        </p:nvSpPr>
        <p:spPr>
          <a:xfrm>
            <a:off x="1104900" y="276075"/>
            <a:ext cx="6724500" cy="74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Flood Insurance vs Home Insurance</a:t>
            </a:r>
            <a:endParaRPr/>
          </a:p>
        </p:txBody>
      </p:sp>
      <p:sp>
        <p:nvSpPr>
          <p:cNvPr id="268" name="Google Shape;268;p32"/>
          <p:cNvSpPr txBox="1">
            <a:spLocks noGrp="1"/>
          </p:cNvSpPr>
          <p:nvPr>
            <p:ph type="body" idx="1"/>
          </p:nvPr>
        </p:nvSpPr>
        <p:spPr>
          <a:xfrm>
            <a:off x="1104900" y="1277625"/>
            <a:ext cx="7581900" cy="3648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a:p>
        </p:txBody>
      </p:sp>
      <p:sp>
        <p:nvSpPr>
          <p:cNvPr id="269" name="Google Shape;269;p32"/>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300"/>
              <a:buFont typeface="Arial"/>
              <a:buNone/>
            </a:pPr>
            <a:fld id="{00000000-1234-1234-1234-123412341234}" type="slidenum">
              <a:rPr lang="en-US"/>
              <a:t>11</a:t>
            </a:fld>
            <a:endParaRPr/>
          </a:p>
        </p:txBody>
      </p:sp>
      <p:pic>
        <p:nvPicPr>
          <p:cNvPr id="270" name="Google Shape;270;p32"/>
          <p:cNvPicPr preferRelativeResize="0"/>
          <p:nvPr/>
        </p:nvPicPr>
        <p:blipFill>
          <a:blip r:embed="rId3">
            <a:alphaModFix/>
          </a:blip>
          <a:stretch>
            <a:fillRect/>
          </a:stretch>
        </p:blipFill>
        <p:spPr>
          <a:xfrm>
            <a:off x="874634" y="992225"/>
            <a:ext cx="3665791" cy="3878274"/>
          </a:xfrm>
          <a:prstGeom prst="rect">
            <a:avLst/>
          </a:prstGeom>
          <a:noFill/>
          <a:ln>
            <a:noFill/>
          </a:ln>
        </p:spPr>
      </p:pic>
      <p:pic>
        <p:nvPicPr>
          <p:cNvPr id="271" name="Google Shape;271;p32"/>
          <p:cNvPicPr preferRelativeResize="0"/>
          <p:nvPr/>
        </p:nvPicPr>
        <p:blipFill>
          <a:blip r:embed="rId4">
            <a:alphaModFix/>
          </a:blip>
          <a:stretch>
            <a:fillRect/>
          </a:stretch>
        </p:blipFill>
        <p:spPr>
          <a:xfrm>
            <a:off x="4581375" y="992213"/>
            <a:ext cx="4234099" cy="38782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4"/>
          <p:cNvSpPr txBox="1">
            <a:spLocks noGrp="1"/>
          </p:cNvSpPr>
          <p:nvPr>
            <p:ph type="title"/>
          </p:nvPr>
        </p:nvSpPr>
        <p:spPr>
          <a:xfrm>
            <a:off x="1104900" y="276075"/>
            <a:ext cx="6724500" cy="74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Flood Insurance:</a:t>
            </a:r>
            <a:endParaRPr/>
          </a:p>
        </p:txBody>
      </p:sp>
      <p:sp>
        <p:nvSpPr>
          <p:cNvPr id="290" name="Google Shape;290;p34"/>
          <p:cNvSpPr txBox="1">
            <a:spLocks noGrp="1"/>
          </p:cNvSpPr>
          <p:nvPr>
            <p:ph type="body" idx="1"/>
          </p:nvPr>
        </p:nvSpPr>
        <p:spPr>
          <a:xfrm>
            <a:off x="1104900" y="1277625"/>
            <a:ext cx="7581900" cy="3648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a:p>
        </p:txBody>
      </p:sp>
      <p:sp>
        <p:nvSpPr>
          <p:cNvPr id="291" name="Google Shape;291;p34"/>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300"/>
              <a:buFont typeface="Arial"/>
              <a:buNone/>
            </a:pPr>
            <a:fld id="{00000000-1234-1234-1234-123412341234}" type="slidenum">
              <a:rPr lang="en-US"/>
              <a:t>12</a:t>
            </a:fld>
            <a:endParaRPr/>
          </a:p>
        </p:txBody>
      </p:sp>
      <p:pic>
        <p:nvPicPr>
          <p:cNvPr id="292" name="Google Shape;292;p34"/>
          <p:cNvPicPr preferRelativeResize="0"/>
          <p:nvPr/>
        </p:nvPicPr>
        <p:blipFill>
          <a:blip r:embed="rId3">
            <a:alphaModFix/>
          </a:blip>
          <a:stretch>
            <a:fillRect/>
          </a:stretch>
        </p:blipFill>
        <p:spPr>
          <a:xfrm>
            <a:off x="910775" y="1242200"/>
            <a:ext cx="4208851" cy="3608226"/>
          </a:xfrm>
          <a:prstGeom prst="rect">
            <a:avLst/>
          </a:prstGeom>
          <a:noFill/>
          <a:ln>
            <a:noFill/>
          </a:ln>
        </p:spPr>
      </p:pic>
      <p:pic>
        <p:nvPicPr>
          <p:cNvPr id="293" name="Google Shape;293;p34"/>
          <p:cNvPicPr preferRelativeResize="0"/>
          <p:nvPr/>
        </p:nvPicPr>
        <p:blipFill>
          <a:blip r:embed="rId4">
            <a:alphaModFix/>
          </a:blip>
          <a:stretch>
            <a:fillRect/>
          </a:stretch>
        </p:blipFill>
        <p:spPr>
          <a:xfrm>
            <a:off x="5217350" y="1277625"/>
            <a:ext cx="3827545" cy="3648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3"/>
          <p:cNvSpPr txBox="1">
            <a:spLocks noGrp="1"/>
          </p:cNvSpPr>
          <p:nvPr>
            <p:ph type="title"/>
          </p:nvPr>
        </p:nvSpPr>
        <p:spPr>
          <a:xfrm>
            <a:off x="1104900" y="276075"/>
            <a:ext cx="6724500" cy="749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2800"/>
              <a:buFont typeface="Roboto Condensed"/>
              <a:buNone/>
            </a:pPr>
            <a:r>
              <a:rPr lang="en-US" sz="2800" i="0" u="none" strike="noStrike" cap="none">
                <a:solidFill>
                  <a:srgbClr val="FFFFFF"/>
                </a:solidFill>
                <a:latin typeface="Roboto Medium"/>
                <a:ea typeface="Roboto Medium"/>
                <a:cs typeface="Roboto Medium"/>
                <a:sym typeface="Roboto Medium"/>
              </a:rPr>
              <a:t>What’s in </a:t>
            </a:r>
            <a:r>
              <a:rPr lang="en-US" sz="2800">
                <a:latin typeface="Roboto Medium"/>
                <a:ea typeface="Roboto Medium"/>
                <a:cs typeface="Roboto Medium"/>
                <a:sym typeface="Roboto Medium"/>
              </a:rPr>
              <a:t>a</a:t>
            </a:r>
            <a:r>
              <a:rPr lang="en-US" sz="2800" i="0" u="none" strike="noStrike" cap="none">
                <a:solidFill>
                  <a:srgbClr val="FFFFFF"/>
                </a:solidFill>
                <a:latin typeface="Roboto Medium"/>
                <a:ea typeface="Roboto Medium"/>
                <a:cs typeface="Roboto Medium"/>
                <a:sym typeface="Roboto Medium"/>
              </a:rPr>
              <a:t> Policy?</a:t>
            </a:r>
            <a:endParaRPr sz="2800" i="0" u="none" strike="noStrike" cap="none">
              <a:solidFill>
                <a:srgbClr val="FFFFFF"/>
              </a:solidFill>
              <a:latin typeface="Roboto Medium"/>
              <a:ea typeface="Roboto Medium"/>
              <a:cs typeface="Roboto Medium"/>
              <a:sym typeface="Roboto Medium"/>
            </a:endParaRPr>
          </a:p>
        </p:txBody>
      </p:sp>
      <p:sp>
        <p:nvSpPr>
          <p:cNvPr id="277" name="Google Shape;277;p33"/>
          <p:cNvSpPr txBox="1">
            <a:spLocks noGrp="1"/>
          </p:cNvSpPr>
          <p:nvPr>
            <p:ph type="sldNum" idx="12"/>
          </p:nvPr>
        </p:nvSpPr>
        <p:spPr>
          <a:xfrm>
            <a:off x="0" y="0"/>
            <a:ext cx="594900" cy="73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300"/>
              <a:buFont typeface="Arial"/>
              <a:buNone/>
            </a:pPr>
            <a:fld id="{00000000-1234-1234-1234-123412341234}" type="slidenum">
              <a:rPr lang="en-US"/>
              <a:t>13</a:t>
            </a:fld>
            <a:endParaRPr/>
          </a:p>
        </p:txBody>
      </p:sp>
      <p:sp>
        <p:nvSpPr>
          <p:cNvPr id="278" name="Google Shape;278;p33"/>
          <p:cNvSpPr txBox="1">
            <a:spLocks noGrp="1"/>
          </p:cNvSpPr>
          <p:nvPr>
            <p:ph type="body" idx="4294967295"/>
          </p:nvPr>
        </p:nvSpPr>
        <p:spPr>
          <a:xfrm>
            <a:off x="1137899" y="1585288"/>
            <a:ext cx="3378300" cy="2724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C7D3E6"/>
              </a:buClr>
              <a:buSzPts val="2000"/>
              <a:buFont typeface="Roboto Condensed Light"/>
              <a:buNone/>
            </a:pPr>
            <a:r>
              <a:rPr lang="en-US" sz="2000" b="1" i="0" u="none" strike="noStrike" cap="none">
                <a:solidFill>
                  <a:schemeClr val="dk1"/>
                </a:solidFill>
                <a:latin typeface="Roboto Light"/>
                <a:ea typeface="Roboto Light"/>
                <a:cs typeface="Roboto Light"/>
                <a:sym typeface="Roboto Light"/>
              </a:rPr>
              <a:t>Standard Parts:</a:t>
            </a:r>
            <a:endParaRPr sz="3000" b="0" i="0" u="none" strike="noStrike" cap="none">
              <a:solidFill>
                <a:srgbClr val="222222"/>
              </a:solidFill>
              <a:latin typeface="Roboto Light"/>
              <a:ea typeface="Roboto Light"/>
              <a:cs typeface="Roboto Light"/>
              <a:sym typeface="Roboto Light"/>
            </a:endParaRPr>
          </a:p>
          <a:p>
            <a:pPr marL="457200" marR="0" lvl="0" indent="-355600" algn="l" rtl="0">
              <a:lnSpc>
                <a:spcPct val="115000"/>
              </a:lnSpc>
              <a:spcBef>
                <a:spcPts val="1000"/>
              </a:spcBef>
              <a:spcAft>
                <a:spcPts val="0"/>
              </a:spcAft>
              <a:buClr>
                <a:srgbClr val="94B8BD"/>
              </a:buClr>
              <a:buSzPts val="2000"/>
              <a:buFont typeface="Roboto Light"/>
              <a:buChar char="▸"/>
            </a:pPr>
            <a:r>
              <a:rPr lang="en-US" sz="2000" b="0" i="0" u="none" strike="noStrike" cap="none">
                <a:solidFill>
                  <a:schemeClr val="dk1"/>
                </a:solidFill>
                <a:latin typeface="Roboto Light"/>
                <a:ea typeface="Roboto Light"/>
                <a:cs typeface="Roboto Light"/>
                <a:sym typeface="Roboto Light"/>
              </a:rPr>
              <a:t>Dwelling</a:t>
            </a:r>
            <a:endParaRPr sz="3000" b="0" i="0" u="none" strike="noStrike" cap="none">
              <a:solidFill>
                <a:srgbClr val="222222"/>
              </a:solidFill>
              <a:latin typeface="Roboto Light"/>
              <a:ea typeface="Roboto Light"/>
              <a:cs typeface="Roboto Light"/>
              <a:sym typeface="Roboto Light"/>
            </a:endParaRPr>
          </a:p>
          <a:p>
            <a:pPr marL="457200" marR="0" lvl="0" indent="-355600" algn="l" rtl="0">
              <a:lnSpc>
                <a:spcPct val="115000"/>
              </a:lnSpc>
              <a:spcBef>
                <a:spcPts val="0"/>
              </a:spcBef>
              <a:spcAft>
                <a:spcPts val="0"/>
              </a:spcAft>
              <a:buClr>
                <a:srgbClr val="94B8BD"/>
              </a:buClr>
              <a:buSzPts val="2000"/>
              <a:buFont typeface="Roboto Light"/>
              <a:buChar char="▸"/>
            </a:pPr>
            <a:r>
              <a:rPr lang="en-US" sz="2000" b="0" i="0" u="none" strike="noStrike" cap="none">
                <a:solidFill>
                  <a:schemeClr val="dk1"/>
                </a:solidFill>
                <a:latin typeface="Roboto Light"/>
                <a:ea typeface="Roboto Light"/>
                <a:cs typeface="Roboto Light"/>
                <a:sym typeface="Roboto Light"/>
              </a:rPr>
              <a:t>Other structures</a:t>
            </a:r>
            <a:endParaRPr sz="3000" b="0" i="0" u="none" strike="noStrike" cap="none">
              <a:solidFill>
                <a:srgbClr val="222222"/>
              </a:solidFill>
              <a:latin typeface="Roboto Light"/>
              <a:ea typeface="Roboto Light"/>
              <a:cs typeface="Roboto Light"/>
              <a:sym typeface="Roboto Light"/>
            </a:endParaRPr>
          </a:p>
          <a:p>
            <a:pPr marL="457200" marR="0" lvl="0" indent="-355600" algn="l" rtl="0">
              <a:lnSpc>
                <a:spcPct val="115000"/>
              </a:lnSpc>
              <a:spcBef>
                <a:spcPts val="0"/>
              </a:spcBef>
              <a:spcAft>
                <a:spcPts val="0"/>
              </a:spcAft>
              <a:buClr>
                <a:srgbClr val="94B8BD"/>
              </a:buClr>
              <a:buSzPts val="2000"/>
              <a:buFont typeface="Roboto Light"/>
              <a:buChar char="▸"/>
            </a:pPr>
            <a:r>
              <a:rPr lang="en-US" sz="2000" b="0" i="0" u="none" strike="noStrike" cap="none">
                <a:solidFill>
                  <a:schemeClr val="dk1"/>
                </a:solidFill>
                <a:latin typeface="Roboto Light"/>
                <a:ea typeface="Roboto Light"/>
                <a:cs typeface="Roboto Light"/>
                <a:sym typeface="Roboto Light"/>
              </a:rPr>
              <a:t>Personal property</a:t>
            </a:r>
            <a:endParaRPr sz="3000" b="0" i="0" u="none" strike="noStrike" cap="none">
              <a:solidFill>
                <a:srgbClr val="222222"/>
              </a:solidFill>
              <a:latin typeface="Roboto Light"/>
              <a:ea typeface="Roboto Light"/>
              <a:cs typeface="Roboto Light"/>
              <a:sym typeface="Roboto Light"/>
            </a:endParaRPr>
          </a:p>
          <a:p>
            <a:pPr marL="457200" marR="0" lvl="0" indent="-355600" algn="l" rtl="0">
              <a:lnSpc>
                <a:spcPct val="115000"/>
              </a:lnSpc>
              <a:spcBef>
                <a:spcPts val="0"/>
              </a:spcBef>
              <a:spcAft>
                <a:spcPts val="0"/>
              </a:spcAft>
              <a:buClr>
                <a:srgbClr val="94B8BD"/>
              </a:buClr>
              <a:buSzPts val="2000"/>
              <a:buFont typeface="Roboto Light"/>
              <a:buChar char="▸"/>
            </a:pPr>
            <a:r>
              <a:rPr lang="en-US" sz="2000" b="0" i="0" u="none" strike="noStrike" cap="none">
                <a:solidFill>
                  <a:schemeClr val="dk1"/>
                </a:solidFill>
                <a:latin typeface="Roboto Light"/>
                <a:ea typeface="Roboto Light"/>
                <a:cs typeface="Roboto Light"/>
                <a:sym typeface="Roboto Light"/>
              </a:rPr>
              <a:t>Loss of use</a:t>
            </a:r>
            <a:endParaRPr sz="3000" b="0" i="0" u="none" strike="noStrike" cap="none">
              <a:solidFill>
                <a:srgbClr val="222222"/>
              </a:solidFill>
              <a:latin typeface="Roboto Light"/>
              <a:ea typeface="Roboto Light"/>
              <a:cs typeface="Roboto Light"/>
              <a:sym typeface="Roboto Light"/>
            </a:endParaRPr>
          </a:p>
          <a:p>
            <a:pPr marL="457200" marR="0" lvl="0" indent="-355600" algn="l" rtl="0">
              <a:lnSpc>
                <a:spcPct val="115000"/>
              </a:lnSpc>
              <a:spcBef>
                <a:spcPts val="0"/>
              </a:spcBef>
              <a:spcAft>
                <a:spcPts val="0"/>
              </a:spcAft>
              <a:buClr>
                <a:srgbClr val="94B8BD"/>
              </a:buClr>
              <a:buSzPts val="2000"/>
              <a:buFont typeface="Roboto Light"/>
              <a:buChar char="▸"/>
            </a:pPr>
            <a:r>
              <a:rPr lang="en-US" sz="2000" b="0" i="0" u="none" strike="noStrike" cap="none">
                <a:solidFill>
                  <a:schemeClr val="dk1"/>
                </a:solidFill>
                <a:latin typeface="Roboto Light"/>
                <a:ea typeface="Roboto Light"/>
                <a:cs typeface="Roboto Light"/>
                <a:sym typeface="Roboto Light"/>
              </a:rPr>
              <a:t>Personal liability</a:t>
            </a:r>
            <a:endParaRPr sz="3000" b="0" i="0" u="none" strike="noStrike" cap="none">
              <a:solidFill>
                <a:srgbClr val="222222"/>
              </a:solidFill>
              <a:latin typeface="Roboto Light"/>
              <a:ea typeface="Roboto Light"/>
              <a:cs typeface="Roboto Light"/>
              <a:sym typeface="Roboto Light"/>
            </a:endParaRPr>
          </a:p>
          <a:p>
            <a:pPr marL="457200" marR="0" lvl="0" indent="-355600" algn="l" rtl="0">
              <a:lnSpc>
                <a:spcPct val="115000"/>
              </a:lnSpc>
              <a:spcBef>
                <a:spcPts val="0"/>
              </a:spcBef>
              <a:spcAft>
                <a:spcPts val="0"/>
              </a:spcAft>
              <a:buClr>
                <a:srgbClr val="94B8BD"/>
              </a:buClr>
              <a:buSzPts val="2000"/>
              <a:buFont typeface="Roboto Light"/>
              <a:buChar char="▸"/>
            </a:pPr>
            <a:r>
              <a:rPr lang="en-US" sz="2000" b="0" i="0" u="none" strike="noStrike" cap="none">
                <a:solidFill>
                  <a:schemeClr val="dk1"/>
                </a:solidFill>
                <a:latin typeface="Roboto Light"/>
                <a:ea typeface="Roboto Light"/>
                <a:cs typeface="Roboto Light"/>
                <a:sym typeface="Roboto Light"/>
              </a:rPr>
              <a:t>No-fault medical</a:t>
            </a:r>
            <a:endParaRPr sz="3000" b="0" i="0" u="none" strike="noStrike" cap="none">
              <a:solidFill>
                <a:srgbClr val="222222"/>
              </a:solidFill>
              <a:latin typeface="Roboto Light"/>
              <a:ea typeface="Roboto Light"/>
              <a:cs typeface="Roboto Light"/>
              <a:sym typeface="Roboto Light"/>
            </a:endParaRPr>
          </a:p>
          <a:p>
            <a:pPr marL="112712" marR="0" lvl="0" indent="0" algn="l" rtl="0">
              <a:lnSpc>
                <a:spcPct val="100000"/>
              </a:lnSpc>
              <a:spcBef>
                <a:spcPts val="600"/>
              </a:spcBef>
              <a:spcAft>
                <a:spcPts val="0"/>
              </a:spcAft>
              <a:buClr>
                <a:srgbClr val="C7D3E6"/>
              </a:buClr>
              <a:buSzPts val="2000"/>
              <a:buFont typeface="Roboto Condensed Light"/>
              <a:buNone/>
            </a:pPr>
            <a:endParaRPr sz="2000" b="0" i="0" u="none" strike="noStrike" cap="none">
              <a:solidFill>
                <a:schemeClr val="dk1"/>
              </a:solidFill>
              <a:latin typeface="Roboto Light"/>
              <a:ea typeface="Roboto Light"/>
              <a:cs typeface="Roboto Light"/>
              <a:sym typeface="Roboto Light"/>
            </a:endParaRPr>
          </a:p>
        </p:txBody>
      </p:sp>
      <p:sp>
        <p:nvSpPr>
          <p:cNvPr id="279" name="Google Shape;279;p33"/>
          <p:cNvSpPr txBox="1">
            <a:spLocks noGrp="1"/>
          </p:cNvSpPr>
          <p:nvPr>
            <p:ph type="body" idx="4294967295"/>
          </p:nvPr>
        </p:nvSpPr>
        <p:spPr>
          <a:xfrm>
            <a:off x="5765800" y="1646965"/>
            <a:ext cx="3378300" cy="2724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C7D3E6"/>
              </a:buClr>
              <a:buSzPts val="2000"/>
              <a:buFont typeface="Roboto Condensed Light"/>
              <a:buNone/>
            </a:pPr>
            <a:r>
              <a:rPr lang="en-US" sz="2000" b="1" i="0" u="none" strike="noStrike" cap="none">
                <a:solidFill>
                  <a:schemeClr val="dk1"/>
                </a:solidFill>
                <a:latin typeface="Roboto Light"/>
                <a:ea typeface="Roboto Light"/>
                <a:cs typeface="Roboto Light"/>
                <a:sym typeface="Roboto Light"/>
              </a:rPr>
              <a:t>Policy Types:</a:t>
            </a:r>
            <a:endParaRPr sz="2000" b="0" i="0" u="none" strike="noStrike" cap="none">
              <a:solidFill>
                <a:srgbClr val="222222"/>
              </a:solidFill>
              <a:latin typeface="Roboto Light"/>
              <a:ea typeface="Roboto Light"/>
              <a:cs typeface="Roboto Light"/>
              <a:sym typeface="Roboto Light"/>
            </a:endParaRPr>
          </a:p>
          <a:p>
            <a:pPr marL="285750" marR="0" lvl="0" indent="-285750" algn="l" rtl="0">
              <a:lnSpc>
                <a:spcPct val="100000"/>
              </a:lnSpc>
              <a:spcBef>
                <a:spcPts val="1000"/>
              </a:spcBef>
              <a:spcAft>
                <a:spcPts val="0"/>
              </a:spcAft>
              <a:buClr>
                <a:srgbClr val="94B7BB"/>
              </a:buClr>
              <a:buSzPts val="2000"/>
              <a:buFont typeface="Roboto"/>
              <a:buChar char="▸"/>
            </a:pPr>
            <a:r>
              <a:rPr lang="en-US" sz="2000" b="0" i="0" u="none" strike="noStrike" cap="none">
                <a:solidFill>
                  <a:schemeClr val="dk1"/>
                </a:solidFill>
                <a:latin typeface="Roboto Light"/>
                <a:ea typeface="Roboto Light"/>
                <a:cs typeface="Roboto Light"/>
                <a:sym typeface="Roboto Light"/>
              </a:rPr>
              <a:t>Named Perils </a:t>
            </a:r>
            <a:endParaRPr sz="2000" b="0" i="0" u="none" strike="noStrike" cap="none">
              <a:solidFill>
                <a:srgbClr val="222222"/>
              </a:solidFill>
              <a:latin typeface="Roboto Light"/>
              <a:ea typeface="Roboto Light"/>
              <a:cs typeface="Roboto Light"/>
              <a:sym typeface="Roboto Light"/>
            </a:endParaRPr>
          </a:p>
          <a:p>
            <a:pPr marL="285750" marR="0" lvl="0" indent="-285750" algn="l" rtl="0">
              <a:lnSpc>
                <a:spcPct val="100000"/>
              </a:lnSpc>
              <a:spcBef>
                <a:spcPts val="1000"/>
              </a:spcBef>
              <a:spcAft>
                <a:spcPts val="0"/>
              </a:spcAft>
              <a:buClr>
                <a:srgbClr val="94B7BB"/>
              </a:buClr>
              <a:buSzPts val="2000"/>
              <a:buFont typeface="Roboto"/>
              <a:buChar char="▸"/>
            </a:pPr>
            <a:r>
              <a:rPr lang="en-US" sz="2000" b="0" i="0" u="none" strike="noStrike" cap="none">
                <a:solidFill>
                  <a:schemeClr val="dk1"/>
                </a:solidFill>
                <a:latin typeface="Roboto Light"/>
                <a:ea typeface="Roboto Light"/>
                <a:cs typeface="Roboto Light"/>
                <a:sym typeface="Roboto Light"/>
              </a:rPr>
              <a:t>“All-Risk”</a:t>
            </a:r>
            <a:endParaRPr sz="2000" b="0" i="0" u="none" strike="noStrike" cap="none">
              <a:solidFill>
                <a:srgbClr val="222222"/>
              </a:solidFill>
              <a:latin typeface="Roboto Light"/>
              <a:ea typeface="Roboto Light"/>
              <a:cs typeface="Roboto Light"/>
              <a:sym typeface="Roboto Light"/>
            </a:endParaRPr>
          </a:p>
          <a:p>
            <a:pPr marL="0" marR="0" lvl="0" indent="0" algn="l" rtl="0">
              <a:lnSpc>
                <a:spcPct val="100000"/>
              </a:lnSpc>
              <a:spcBef>
                <a:spcPts val="600"/>
              </a:spcBef>
              <a:spcAft>
                <a:spcPts val="0"/>
              </a:spcAft>
              <a:buClr>
                <a:srgbClr val="C7D3E6"/>
              </a:buClr>
              <a:buSzPts val="2000"/>
              <a:buFont typeface="Roboto Condensed Light"/>
              <a:buNone/>
            </a:pPr>
            <a:endParaRPr sz="2000" b="0" i="0" u="none" strike="noStrike" cap="none">
              <a:solidFill>
                <a:schemeClr val="dk1"/>
              </a:solidFill>
              <a:latin typeface="Roboto Light"/>
              <a:ea typeface="Roboto Light"/>
              <a:cs typeface="Roboto Light"/>
              <a:sym typeface="Roboto Light"/>
            </a:endParaRPr>
          </a:p>
        </p:txBody>
      </p:sp>
      <p:grpSp>
        <p:nvGrpSpPr>
          <p:cNvPr id="280" name="Google Shape;280;p33"/>
          <p:cNvGrpSpPr/>
          <p:nvPr/>
        </p:nvGrpSpPr>
        <p:grpSpPr>
          <a:xfrm>
            <a:off x="1135577" y="2794138"/>
            <a:ext cx="4613833" cy="1432872"/>
            <a:chOff x="610727" y="2736900"/>
            <a:chExt cx="4613833" cy="1626600"/>
          </a:xfrm>
        </p:grpSpPr>
        <p:sp>
          <p:nvSpPr>
            <p:cNvPr id="281" name="Google Shape;281;p33"/>
            <p:cNvSpPr/>
            <p:nvPr/>
          </p:nvSpPr>
          <p:spPr>
            <a:xfrm>
              <a:off x="610727" y="2736900"/>
              <a:ext cx="2639400" cy="1626600"/>
            </a:xfrm>
            <a:prstGeom prst="roundRect">
              <a:avLst>
                <a:gd name="adj" fmla="val 16667"/>
              </a:avLst>
            </a:prstGeom>
            <a:noFill/>
            <a:ln w="57150" cap="flat" cmpd="sng">
              <a:solidFill>
                <a:srgbClr val="94B8B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94B8BD"/>
                </a:solidFill>
                <a:latin typeface="Roboto Light"/>
                <a:ea typeface="Roboto Light"/>
                <a:cs typeface="Roboto Light"/>
                <a:sym typeface="Roboto Light"/>
              </a:endParaRPr>
            </a:p>
          </p:txBody>
        </p:sp>
        <p:sp>
          <p:nvSpPr>
            <p:cNvPr id="282" name="Google Shape;282;p33"/>
            <p:cNvSpPr txBox="1"/>
            <p:nvPr/>
          </p:nvSpPr>
          <p:spPr>
            <a:xfrm>
              <a:off x="3364260" y="3165435"/>
              <a:ext cx="1860300" cy="76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94B8BD"/>
                </a:buClr>
                <a:buSzPts val="2200"/>
                <a:buFont typeface="Arial Narrow"/>
                <a:buNone/>
              </a:pPr>
              <a:r>
                <a:rPr lang="en-US" sz="2000" i="0" u="none" strike="noStrike" cap="none">
                  <a:solidFill>
                    <a:srgbClr val="94B8BD"/>
                  </a:solidFill>
                  <a:latin typeface="Roboto Medium"/>
                  <a:ea typeface="Roboto Medium"/>
                  <a:cs typeface="Roboto Medium"/>
                  <a:sym typeface="Roboto Medium"/>
                </a:rPr>
                <a:t>Renters Insurance</a:t>
              </a:r>
              <a:endParaRPr sz="2000" i="0" u="none" strike="noStrike" cap="none">
                <a:solidFill>
                  <a:srgbClr val="000000"/>
                </a:solidFill>
                <a:latin typeface="Roboto Medium"/>
                <a:ea typeface="Roboto Medium"/>
                <a:cs typeface="Roboto Medium"/>
                <a:sym typeface="Roboto Medium"/>
              </a:endParaRPr>
            </a:p>
          </p:txBody>
        </p:sp>
      </p:grpSp>
      <p:sp>
        <p:nvSpPr>
          <p:cNvPr id="283" name="Google Shape;283;p33"/>
          <p:cNvSpPr txBox="1"/>
          <p:nvPr/>
        </p:nvSpPr>
        <p:spPr>
          <a:xfrm>
            <a:off x="1104900" y="1216078"/>
            <a:ext cx="43038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94B8BD"/>
              </a:buClr>
              <a:buSzPts val="2200"/>
              <a:buFont typeface="Arial Narrow"/>
              <a:buNone/>
            </a:pPr>
            <a:r>
              <a:rPr lang="en-US" sz="2400" i="0" u="none" strike="noStrike" cap="none">
                <a:solidFill>
                  <a:srgbClr val="94B8BD"/>
                </a:solidFill>
                <a:latin typeface="Roboto Medium"/>
                <a:ea typeface="Roboto Medium"/>
                <a:cs typeface="Roboto Medium"/>
                <a:sym typeface="Roboto Medium"/>
              </a:rPr>
              <a:t>Homeowners Insurance</a:t>
            </a:r>
            <a:endParaRPr sz="2400" i="0" u="none" strike="noStrike" cap="none">
              <a:solidFill>
                <a:srgbClr val="000000"/>
              </a:solidFill>
              <a:latin typeface="Roboto Medium"/>
              <a:ea typeface="Roboto Medium"/>
              <a:cs typeface="Roboto Medium"/>
              <a:sym typeface="Roboto Medium"/>
            </a:endParaRPr>
          </a:p>
        </p:txBody>
      </p:sp>
      <p:sp>
        <p:nvSpPr>
          <p:cNvPr id="284" name="Google Shape;284;p33"/>
          <p:cNvSpPr txBox="1"/>
          <p:nvPr/>
        </p:nvSpPr>
        <p:spPr>
          <a:xfrm>
            <a:off x="5782211" y="3059813"/>
            <a:ext cx="3378300" cy="1731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C7D3E6"/>
              </a:buClr>
              <a:buSzPts val="2000"/>
              <a:buFont typeface="Roboto Condensed Light"/>
              <a:buNone/>
            </a:pPr>
            <a:r>
              <a:rPr lang="en-US" sz="2000" b="1" i="0" u="none" strike="noStrike" cap="none">
                <a:solidFill>
                  <a:schemeClr val="dk1"/>
                </a:solidFill>
                <a:latin typeface="Roboto Light"/>
                <a:ea typeface="Roboto Light"/>
                <a:cs typeface="Roboto Light"/>
                <a:sym typeface="Roboto Light"/>
              </a:rPr>
              <a:t>Coverage Value:</a:t>
            </a:r>
            <a:endParaRPr sz="2000" b="0" i="0" u="none" strike="noStrike" cap="none">
              <a:solidFill>
                <a:srgbClr val="000000"/>
              </a:solidFill>
              <a:latin typeface="Roboto Light"/>
              <a:ea typeface="Roboto Light"/>
              <a:cs typeface="Roboto Light"/>
              <a:sym typeface="Roboto Light"/>
            </a:endParaRPr>
          </a:p>
          <a:p>
            <a:pPr marL="285750" marR="0" lvl="0" indent="-285750" algn="l" rtl="0">
              <a:lnSpc>
                <a:spcPct val="100000"/>
              </a:lnSpc>
              <a:spcBef>
                <a:spcPts val="1000"/>
              </a:spcBef>
              <a:spcAft>
                <a:spcPts val="0"/>
              </a:spcAft>
              <a:buClr>
                <a:srgbClr val="94B8BD"/>
              </a:buClr>
              <a:buSzPts val="2000"/>
              <a:buFont typeface="Arial"/>
              <a:buChar char="▸"/>
            </a:pPr>
            <a:r>
              <a:rPr lang="en-US" sz="2000" b="0" i="0" u="none" strike="noStrike" cap="none">
                <a:solidFill>
                  <a:schemeClr val="dk1"/>
                </a:solidFill>
                <a:latin typeface="Roboto Light"/>
                <a:ea typeface="Roboto Light"/>
                <a:cs typeface="Roboto Light"/>
                <a:sym typeface="Roboto Light"/>
              </a:rPr>
              <a:t>Replacement Cost</a:t>
            </a:r>
            <a:endParaRPr sz="2000" b="0" i="0" u="none" strike="noStrike" cap="none">
              <a:solidFill>
                <a:srgbClr val="000000"/>
              </a:solidFill>
              <a:latin typeface="Roboto Light"/>
              <a:ea typeface="Roboto Light"/>
              <a:cs typeface="Roboto Light"/>
              <a:sym typeface="Roboto Light"/>
            </a:endParaRPr>
          </a:p>
          <a:p>
            <a:pPr marL="285750" marR="0" lvl="0" indent="-285750" algn="l" rtl="0">
              <a:lnSpc>
                <a:spcPct val="100000"/>
              </a:lnSpc>
              <a:spcBef>
                <a:spcPts val="600"/>
              </a:spcBef>
              <a:spcAft>
                <a:spcPts val="0"/>
              </a:spcAft>
              <a:buClr>
                <a:srgbClr val="94B8BD"/>
              </a:buClr>
              <a:buSzPts val="2000"/>
              <a:buFont typeface="Arial"/>
              <a:buChar char="▸"/>
            </a:pPr>
            <a:r>
              <a:rPr lang="en-US" sz="2000" b="0" i="0" u="none" strike="noStrike" cap="none">
                <a:solidFill>
                  <a:schemeClr val="dk1"/>
                </a:solidFill>
                <a:latin typeface="Roboto Light"/>
                <a:ea typeface="Roboto Light"/>
                <a:cs typeface="Roboto Light"/>
                <a:sym typeface="Roboto Light"/>
              </a:rPr>
              <a:t>Actual Cash Value</a:t>
            </a:r>
            <a:endParaRPr sz="2000" b="0" i="0" u="none" strike="noStrike" cap="none">
              <a:solidFill>
                <a:srgbClr val="000000"/>
              </a:solidFill>
              <a:latin typeface="Roboto Light"/>
              <a:ea typeface="Roboto Light"/>
              <a:cs typeface="Roboto Light"/>
              <a:sym typeface="Roboto Light"/>
            </a:endParaRPr>
          </a:p>
          <a:p>
            <a:pPr marL="0" marR="0" lvl="0" indent="0" algn="l" rtl="0">
              <a:lnSpc>
                <a:spcPct val="100000"/>
              </a:lnSpc>
              <a:spcBef>
                <a:spcPts val="600"/>
              </a:spcBef>
              <a:spcAft>
                <a:spcPts val="0"/>
              </a:spcAft>
              <a:buClr>
                <a:srgbClr val="C7D3E6"/>
              </a:buClr>
              <a:buSzPts val="2000"/>
              <a:buFont typeface="Roboto Condensed Light"/>
              <a:buNone/>
            </a:pPr>
            <a:endParaRPr sz="2000" b="0" i="0" u="none" strike="noStrike" cap="none">
              <a:solidFill>
                <a:schemeClr val="dk1"/>
              </a:solidFill>
              <a:latin typeface="Roboto Light"/>
              <a:ea typeface="Roboto Light"/>
              <a:cs typeface="Roboto Light"/>
              <a:sym typeface="Roboto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6"/>
          <p:cNvSpPr txBox="1">
            <a:spLocks noGrp="1"/>
          </p:cNvSpPr>
          <p:nvPr>
            <p:ph type="title"/>
          </p:nvPr>
        </p:nvSpPr>
        <p:spPr>
          <a:xfrm>
            <a:off x="1104900" y="276075"/>
            <a:ext cx="6724500" cy="749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2800"/>
              <a:buFont typeface="Roboto Condensed"/>
              <a:buNone/>
            </a:pPr>
            <a:r>
              <a:rPr lang="en-US" sz="2800" i="0" u="none" strike="noStrike" cap="none">
                <a:solidFill>
                  <a:srgbClr val="FFFFFF"/>
                </a:solidFill>
                <a:latin typeface="Roboto Medium"/>
                <a:ea typeface="Roboto Medium"/>
                <a:cs typeface="Roboto Medium"/>
                <a:sym typeface="Roboto Medium"/>
              </a:rPr>
              <a:t>What’s Not?</a:t>
            </a:r>
            <a:endParaRPr sz="2800" i="0" u="none" strike="noStrike" cap="none">
              <a:solidFill>
                <a:srgbClr val="FFFFFF"/>
              </a:solidFill>
              <a:latin typeface="Roboto Medium"/>
              <a:ea typeface="Roboto Medium"/>
              <a:cs typeface="Roboto Medium"/>
              <a:sym typeface="Roboto Medium"/>
            </a:endParaRPr>
          </a:p>
        </p:txBody>
      </p:sp>
      <p:sp>
        <p:nvSpPr>
          <p:cNvPr id="307" name="Google Shape;307;p36"/>
          <p:cNvSpPr txBox="1">
            <a:spLocks noGrp="1"/>
          </p:cNvSpPr>
          <p:nvPr>
            <p:ph type="sldNum" idx="12"/>
          </p:nvPr>
        </p:nvSpPr>
        <p:spPr>
          <a:xfrm>
            <a:off x="0" y="0"/>
            <a:ext cx="594900" cy="73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300"/>
              <a:buFont typeface="Arial"/>
              <a:buNone/>
            </a:pPr>
            <a:fld id="{00000000-1234-1234-1234-123412341234}" type="slidenum">
              <a:rPr lang="en-US"/>
              <a:t>14</a:t>
            </a:fld>
            <a:endParaRPr/>
          </a:p>
        </p:txBody>
      </p:sp>
      <p:sp>
        <p:nvSpPr>
          <p:cNvPr id="308" name="Google Shape;308;p36"/>
          <p:cNvSpPr txBox="1">
            <a:spLocks noGrp="1"/>
          </p:cNvSpPr>
          <p:nvPr>
            <p:ph type="body" idx="4294967295"/>
          </p:nvPr>
        </p:nvSpPr>
        <p:spPr>
          <a:xfrm>
            <a:off x="1229579" y="1387887"/>
            <a:ext cx="3378300" cy="2724300"/>
          </a:xfrm>
          <a:prstGeom prst="rect">
            <a:avLst/>
          </a:prstGeom>
          <a:noFill/>
          <a:ln>
            <a:noFill/>
          </a:ln>
        </p:spPr>
        <p:txBody>
          <a:bodyPr spcFirstLastPara="1" wrap="square" lIns="91425" tIns="91425" rIns="91425" bIns="91425" anchor="t" anchorCtr="0">
            <a:noAutofit/>
          </a:bodyPr>
          <a:lstStyle/>
          <a:p>
            <a:pPr marL="112712" marR="0" lvl="0" indent="-112712" algn="l" rtl="0">
              <a:lnSpc>
                <a:spcPct val="100000"/>
              </a:lnSpc>
              <a:spcBef>
                <a:spcPts val="0"/>
              </a:spcBef>
              <a:spcAft>
                <a:spcPts val="0"/>
              </a:spcAft>
              <a:buClr>
                <a:srgbClr val="C7D3E6"/>
              </a:buClr>
              <a:buSzPts val="2400"/>
              <a:buFont typeface="Roboto Condensed Light"/>
              <a:buNone/>
            </a:pPr>
            <a:r>
              <a:rPr lang="en-US" sz="2400" i="0" u="none" strike="noStrike" cap="none">
                <a:solidFill>
                  <a:schemeClr val="dk1"/>
                </a:solidFill>
                <a:latin typeface="Roboto Medium"/>
                <a:ea typeface="Roboto Medium"/>
                <a:cs typeface="Roboto Medium"/>
                <a:sym typeface="Roboto Medium"/>
              </a:rPr>
              <a:t>Common Exclusions:</a:t>
            </a:r>
            <a:endParaRPr sz="3000" i="0" u="none" strike="noStrike" cap="none">
              <a:solidFill>
                <a:srgbClr val="222222"/>
              </a:solidFill>
              <a:latin typeface="Roboto Medium"/>
              <a:ea typeface="Roboto Medium"/>
              <a:cs typeface="Roboto Medium"/>
              <a:sym typeface="Roboto Medium"/>
            </a:endParaRPr>
          </a:p>
          <a:p>
            <a:pPr marL="342900" marR="0" lvl="0" indent="-342900" algn="l" rtl="0">
              <a:lnSpc>
                <a:spcPct val="100000"/>
              </a:lnSpc>
              <a:spcBef>
                <a:spcPts val="1000"/>
              </a:spcBef>
              <a:spcAft>
                <a:spcPts val="0"/>
              </a:spcAft>
              <a:buClr>
                <a:srgbClr val="94B8BD"/>
              </a:buClr>
              <a:buSzPts val="2400"/>
              <a:buFont typeface="Roboto"/>
              <a:buChar char="▸"/>
            </a:pPr>
            <a:r>
              <a:rPr lang="en-US" sz="2400" b="1" i="0" u="none" strike="noStrike" cap="none">
                <a:solidFill>
                  <a:srgbClr val="C00000"/>
                </a:solidFill>
              </a:rPr>
              <a:t>Flood</a:t>
            </a:r>
            <a:endParaRPr sz="3000" b="1" i="0" u="none" strike="noStrike" cap="none">
              <a:solidFill>
                <a:srgbClr val="222222"/>
              </a:solidFill>
            </a:endParaRPr>
          </a:p>
          <a:p>
            <a:pPr marL="342900" marR="0" lvl="0" indent="-342900" algn="l" rtl="0">
              <a:lnSpc>
                <a:spcPct val="100000"/>
              </a:lnSpc>
              <a:spcBef>
                <a:spcPts val="1000"/>
              </a:spcBef>
              <a:spcAft>
                <a:spcPts val="0"/>
              </a:spcAft>
              <a:buClr>
                <a:srgbClr val="94B8BD"/>
              </a:buClr>
              <a:buSzPts val="2400"/>
              <a:buFont typeface="Roboto"/>
              <a:buChar char="▸"/>
            </a:pPr>
            <a:r>
              <a:rPr lang="en-US" sz="2400" b="0" i="0" u="none" strike="noStrike" cap="none">
                <a:solidFill>
                  <a:schemeClr val="dk1"/>
                </a:solidFill>
                <a:latin typeface="Roboto Light"/>
                <a:ea typeface="Roboto Light"/>
                <a:cs typeface="Roboto Light"/>
                <a:sym typeface="Roboto Light"/>
              </a:rPr>
              <a:t>Drain/sewer backup</a:t>
            </a:r>
            <a:endParaRPr sz="3000" b="0" i="0" u="none" strike="noStrike" cap="none">
              <a:solidFill>
                <a:srgbClr val="222222"/>
              </a:solidFill>
              <a:latin typeface="Roboto Light"/>
              <a:ea typeface="Roboto Light"/>
              <a:cs typeface="Roboto Light"/>
              <a:sym typeface="Roboto Light"/>
            </a:endParaRPr>
          </a:p>
          <a:p>
            <a:pPr marL="342900" marR="0" lvl="0" indent="-342900" algn="l" rtl="0">
              <a:lnSpc>
                <a:spcPct val="100000"/>
              </a:lnSpc>
              <a:spcBef>
                <a:spcPts val="1000"/>
              </a:spcBef>
              <a:spcAft>
                <a:spcPts val="0"/>
              </a:spcAft>
              <a:buClr>
                <a:srgbClr val="94B8BD"/>
              </a:buClr>
              <a:buSzPts val="2400"/>
              <a:buFont typeface="Roboto"/>
              <a:buChar char="▸"/>
            </a:pPr>
            <a:r>
              <a:rPr lang="en-US" sz="2400" b="0" i="0" u="none" strike="noStrike" cap="none">
                <a:solidFill>
                  <a:schemeClr val="dk1"/>
                </a:solidFill>
                <a:latin typeface="Roboto Light"/>
                <a:ea typeface="Roboto Light"/>
                <a:cs typeface="Roboto Light"/>
                <a:sym typeface="Roboto Light"/>
              </a:rPr>
              <a:t>Ordinance or law</a:t>
            </a:r>
            <a:endParaRPr sz="3000" b="0" i="0" u="none" strike="noStrike" cap="none">
              <a:solidFill>
                <a:srgbClr val="222222"/>
              </a:solidFill>
              <a:latin typeface="Roboto Light"/>
              <a:ea typeface="Roboto Light"/>
              <a:cs typeface="Roboto Light"/>
              <a:sym typeface="Roboto Light"/>
            </a:endParaRPr>
          </a:p>
          <a:p>
            <a:pPr marL="342900" marR="0" lvl="0" indent="-342900" algn="l" rtl="0">
              <a:lnSpc>
                <a:spcPct val="100000"/>
              </a:lnSpc>
              <a:spcBef>
                <a:spcPts val="1000"/>
              </a:spcBef>
              <a:spcAft>
                <a:spcPts val="0"/>
              </a:spcAft>
              <a:buClr>
                <a:srgbClr val="94B8BD"/>
              </a:buClr>
              <a:buSzPts val="2400"/>
              <a:buFont typeface="Roboto"/>
              <a:buChar char="▸"/>
            </a:pPr>
            <a:r>
              <a:rPr lang="en-US" sz="2400" b="0" i="0" u="none" strike="noStrike" cap="none">
                <a:solidFill>
                  <a:schemeClr val="dk1"/>
                </a:solidFill>
                <a:latin typeface="Roboto Light"/>
                <a:ea typeface="Roboto Light"/>
                <a:cs typeface="Roboto Light"/>
                <a:sym typeface="Roboto Light"/>
              </a:rPr>
              <a:t>Pest damage</a:t>
            </a:r>
            <a:endParaRPr sz="3000" b="0" i="0" u="none" strike="noStrike" cap="none">
              <a:solidFill>
                <a:srgbClr val="222222"/>
              </a:solidFill>
              <a:latin typeface="Roboto Light"/>
              <a:ea typeface="Roboto Light"/>
              <a:cs typeface="Roboto Light"/>
              <a:sym typeface="Roboto Light"/>
            </a:endParaRPr>
          </a:p>
          <a:p>
            <a:pPr marL="342900" marR="0" lvl="0" indent="-342900" algn="l" rtl="0">
              <a:lnSpc>
                <a:spcPct val="100000"/>
              </a:lnSpc>
              <a:spcBef>
                <a:spcPts val="1000"/>
              </a:spcBef>
              <a:spcAft>
                <a:spcPts val="0"/>
              </a:spcAft>
              <a:buClr>
                <a:srgbClr val="94B8BD"/>
              </a:buClr>
              <a:buSzPts val="2400"/>
              <a:buFont typeface="Roboto"/>
              <a:buChar char="▸"/>
            </a:pPr>
            <a:r>
              <a:rPr lang="en-US" sz="2400" b="0" i="0" u="none" strike="noStrike" cap="none">
                <a:solidFill>
                  <a:schemeClr val="dk1"/>
                </a:solidFill>
                <a:latin typeface="Roboto Light"/>
                <a:ea typeface="Roboto Light"/>
                <a:cs typeface="Roboto Light"/>
                <a:sym typeface="Roboto Light"/>
              </a:rPr>
              <a:t>Earthquake</a:t>
            </a:r>
            <a:endParaRPr sz="3000" b="0" i="0" u="none" strike="noStrike" cap="none">
              <a:solidFill>
                <a:srgbClr val="222222"/>
              </a:solidFill>
              <a:latin typeface="Roboto Light"/>
              <a:ea typeface="Roboto Light"/>
              <a:cs typeface="Roboto Light"/>
              <a:sym typeface="Roboto Light"/>
            </a:endParaRPr>
          </a:p>
          <a:p>
            <a:pPr marL="0" marR="0" lvl="0" indent="0" algn="l" rtl="0">
              <a:lnSpc>
                <a:spcPct val="100000"/>
              </a:lnSpc>
              <a:spcBef>
                <a:spcPts val="1000"/>
              </a:spcBef>
              <a:spcAft>
                <a:spcPts val="0"/>
              </a:spcAft>
              <a:buClr>
                <a:srgbClr val="C7D3E6"/>
              </a:buClr>
              <a:buSzPts val="2400"/>
              <a:buFont typeface="Roboto Condensed Light"/>
              <a:buNone/>
            </a:pPr>
            <a:endParaRPr sz="2400" b="0" i="0" u="none" strike="noStrike" cap="none">
              <a:solidFill>
                <a:schemeClr val="dk1"/>
              </a:solidFill>
              <a:latin typeface="Roboto Light"/>
              <a:ea typeface="Roboto Light"/>
              <a:cs typeface="Roboto Light"/>
              <a:sym typeface="Roboto Light"/>
            </a:endParaRPr>
          </a:p>
        </p:txBody>
      </p:sp>
      <p:sp>
        <p:nvSpPr>
          <p:cNvPr id="309" name="Google Shape;309;p36"/>
          <p:cNvSpPr txBox="1">
            <a:spLocks noGrp="1"/>
          </p:cNvSpPr>
          <p:nvPr>
            <p:ph type="body" idx="4294967295"/>
          </p:nvPr>
        </p:nvSpPr>
        <p:spPr>
          <a:xfrm>
            <a:off x="4912092" y="1791035"/>
            <a:ext cx="3598800" cy="27243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Clr>
                <a:srgbClr val="94B8BD"/>
              </a:buClr>
              <a:buSzPts val="2400"/>
              <a:buFont typeface="Roboto"/>
              <a:buChar char="▸"/>
            </a:pPr>
            <a:r>
              <a:rPr lang="en-US" sz="2400" b="0" i="0" u="none" strike="noStrike" cap="none">
                <a:solidFill>
                  <a:schemeClr val="dk1"/>
                </a:solidFill>
                <a:latin typeface="Roboto Light"/>
                <a:ea typeface="Roboto Light"/>
                <a:cs typeface="Roboto Light"/>
                <a:sym typeface="Roboto Light"/>
              </a:rPr>
              <a:t>Natural wear and tear</a:t>
            </a:r>
            <a:endParaRPr sz="3000" b="0" i="0" u="none" strike="noStrike" cap="none">
              <a:solidFill>
                <a:srgbClr val="222222"/>
              </a:solidFill>
              <a:latin typeface="Roboto Light"/>
              <a:ea typeface="Roboto Light"/>
              <a:cs typeface="Roboto Light"/>
              <a:sym typeface="Roboto Light"/>
            </a:endParaRPr>
          </a:p>
          <a:p>
            <a:pPr marL="342900" marR="0" lvl="0" indent="-342900" algn="l" rtl="0">
              <a:lnSpc>
                <a:spcPct val="100000"/>
              </a:lnSpc>
              <a:spcBef>
                <a:spcPts val="1000"/>
              </a:spcBef>
              <a:spcAft>
                <a:spcPts val="0"/>
              </a:spcAft>
              <a:buClr>
                <a:srgbClr val="94B8BD"/>
              </a:buClr>
              <a:buSzPts val="2400"/>
              <a:buFont typeface="Roboto"/>
              <a:buChar char="▸"/>
            </a:pPr>
            <a:r>
              <a:rPr lang="en-US" sz="2400" b="0" i="0" u="none" strike="noStrike" cap="none">
                <a:solidFill>
                  <a:schemeClr val="dk1"/>
                </a:solidFill>
                <a:latin typeface="Roboto Light"/>
                <a:ea typeface="Roboto Light"/>
                <a:cs typeface="Roboto Light"/>
                <a:sym typeface="Roboto Light"/>
              </a:rPr>
              <a:t>Pipes freezing</a:t>
            </a:r>
            <a:endParaRPr sz="3000" b="0" i="0" u="none" strike="noStrike" cap="none">
              <a:solidFill>
                <a:srgbClr val="222222"/>
              </a:solidFill>
              <a:latin typeface="Roboto Light"/>
              <a:ea typeface="Roboto Light"/>
              <a:cs typeface="Roboto Light"/>
              <a:sym typeface="Roboto Light"/>
            </a:endParaRPr>
          </a:p>
          <a:p>
            <a:pPr marL="342900" marR="0" lvl="0" indent="-342900" algn="l" rtl="0">
              <a:lnSpc>
                <a:spcPct val="100000"/>
              </a:lnSpc>
              <a:spcBef>
                <a:spcPts val="1000"/>
              </a:spcBef>
              <a:spcAft>
                <a:spcPts val="0"/>
              </a:spcAft>
              <a:buClr>
                <a:srgbClr val="94B8BD"/>
              </a:buClr>
              <a:buSzPts val="2400"/>
              <a:buFont typeface="Roboto"/>
              <a:buChar char="▸"/>
            </a:pPr>
            <a:r>
              <a:rPr lang="en-US" sz="2400" b="0" i="0" u="none" strike="noStrike" cap="none">
                <a:solidFill>
                  <a:schemeClr val="dk1"/>
                </a:solidFill>
                <a:latin typeface="Roboto Light"/>
                <a:ea typeface="Roboto Light"/>
                <a:cs typeface="Roboto Light"/>
                <a:sym typeface="Roboto Light"/>
              </a:rPr>
              <a:t>Collapse</a:t>
            </a:r>
            <a:endParaRPr sz="3000" b="0" i="0" u="none" strike="noStrike" cap="none">
              <a:solidFill>
                <a:srgbClr val="222222"/>
              </a:solidFill>
              <a:latin typeface="Roboto Light"/>
              <a:ea typeface="Roboto Light"/>
              <a:cs typeface="Roboto Light"/>
              <a:sym typeface="Roboto Light"/>
            </a:endParaRPr>
          </a:p>
          <a:p>
            <a:pPr marL="342900" marR="0" lvl="0" indent="-342900" algn="l" rtl="0">
              <a:lnSpc>
                <a:spcPct val="100000"/>
              </a:lnSpc>
              <a:spcBef>
                <a:spcPts val="1000"/>
              </a:spcBef>
              <a:spcAft>
                <a:spcPts val="0"/>
              </a:spcAft>
              <a:buClr>
                <a:srgbClr val="94B8BD"/>
              </a:buClr>
              <a:buSzPts val="2400"/>
              <a:buFont typeface="Roboto"/>
              <a:buChar char="▸"/>
            </a:pPr>
            <a:r>
              <a:rPr lang="en-US" sz="2400" b="0" i="0" u="none" strike="noStrike" cap="none">
                <a:solidFill>
                  <a:schemeClr val="dk1"/>
                </a:solidFill>
                <a:latin typeface="Roboto Light"/>
                <a:ea typeface="Roboto Light"/>
                <a:cs typeface="Roboto Light"/>
                <a:sym typeface="Roboto Light"/>
              </a:rPr>
              <a:t>Continuous water seepage</a:t>
            </a:r>
            <a:endParaRPr sz="3000" b="0" i="0" u="none" strike="noStrike" cap="none">
              <a:solidFill>
                <a:srgbClr val="222222"/>
              </a:solidFill>
              <a:latin typeface="Roboto Light"/>
              <a:ea typeface="Roboto Light"/>
              <a:cs typeface="Roboto Light"/>
              <a:sym typeface="Roboto Light"/>
            </a:endParaRPr>
          </a:p>
          <a:p>
            <a:pPr marL="342900" marR="0" lvl="0" indent="-342900" algn="l" rtl="0">
              <a:lnSpc>
                <a:spcPct val="100000"/>
              </a:lnSpc>
              <a:spcBef>
                <a:spcPts val="1000"/>
              </a:spcBef>
              <a:spcAft>
                <a:spcPts val="0"/>
              </a:spcAft>
              <a:buClr>
                <a:srgbClr val="94B8BD"/>
              </a:buClr>
              <a:buSzPts val="2400"/>
              <a:buFont typeface="Roboto"/>
              <a:buChar char="▸"/>
            </a:pPr>
            <a:r>
              <a:rPr lang="en-US" sz="2400" b="0" i="0" u="none" strike="noStrike" cap="none">
                <a:solidFill>
                  <a:schemeClr val="dk1"/>
                </a:solidFill>
                <a:latin typeface="Roboto Light"/>
                <a:ea typeface="Roboto Light"/>
                <a:cs typeface="Roboto Light"/>
                <a:sym typeface="Roboto Light"/>
              </a:rPr>
              <a:t>War</a:t>
            </a:r>
            <a:endParaRPr sz="3000" b="0" i="0" u="none" strike="noStrike" cap="none">
              <a:solidFill>
                <a:srgbClr val="222222"/>
              </a:solidFill>
              <a:latin typeface="Roboto Light"/>
              <a:ea typeface="Roboto Light"/>
              <a:cs typeface="Roboto Light"/>
              <a:sym typeface="Roboto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5"/>
          <p:cNvSpPr txBox="1">
            <a:spLocks noGrp="1"/>
          </p:cNvSpPr>
          <p:nvPr>
            <p:ph type="title"/>
          </p:nvPr>
        </p:nvSpPr>
        <p:spPr>
          <a:xfrm>
            <a:off x="1104900" y="276075"/>
            <a:ext cx="6724500" cy="749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2800"/>
              <a:buFont typeface="Roboto Condensed"/>
              <a:buNone/>
            </a:pPr>
            <a:r>
              <a:rPr lang="en-US" sz="2600" b="1">
                <a:latin typeface="Roboto"/>
                <a:ea typeface="Roboto"/>
                <a:cs typeface="Roboto"/>
                <a:sym typeface="Roboto"/>
              </a:rPr>
              <a:t>Homeowners Insurance Policy Scoring Tool</a:t>
            </a:r>
            <a:endParaRPr sz="3400" b="1" i="0" u="none" strike="noStrike" cap="none">
              <a:solidFill>
                <a:srgbClr val="FFFFFF"/>
              </a:solidFill>
              <a:latin typeface="Roboto"/>
              <a:ea typeface="Roboto"/>
              <a:cs typeface="Roboto"/>
              <a:sym typeface="Roboto"/>
            </a:endParaRPr>
          </a:p>
        </p:txBody>
      </p:sp>
      <p:sp>
        <p:nvSpPr>
          <p:cNvPr id="299" name="Google Shape;299;p35"/>
          <p:cNvSpPr txBox="1">
            <a:spLocks noGrp="1"/>
          </p:cNvSpPr>
          <p:nvPr>
            <p:ph type="sldNum" idx="12"/>
          </p:nvPr>
        </p:nvSpPr>
        <p:spPr>
          <a:xfrm>
            <a:off x="0" y="0"/>
            <a:ext cx="594900" cy="73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300"/>
              <a:buFont typeface="Arial"/>
              <a:buNone/>
            </a:pPr>
            <a:fld id="{00000000-1234-1234-1234-123412341234}" type="slidenum">
              <a:rPr lang="en-US"/>
              <a:t>15</a:t>
            </a:fld>
            <a:endParaRPr/>
          </a:p>
        </p:txBody>
      </p:sp>
      <p:pic>
        <p:nvPicPr>
          <p:cNvPr id="300" name="Google Shape;300;p35"/>
          <p:cNvPicPr preferRelativeResize="0"/>
          <p:nvPr/>
        </p:nvPicPr>
        <p:blipFill>
          <a:blip r:embed="rId3">
            <a:alphaModFix/>
          </a:blip>
          <a:stretch>
            <a:fillRect/>
          </a:stretch>
        </p:blipFill>
        <p:spPr>
          <a:xfrm>
            <a:off x="3925700" y="1185150"/>
            <a:ext cx="4673074" cy="3611725"/>
          </a:xfrm>
          <a:prstGeom prst="rect">
            <a:avLst/>
          </a:prstGeom>
          <a:noFill/>
          <a:ln>
            <a:noFill/>
          </a:ln>
        </p:spPr>
      </p:pic>
      <p:sp>
        <p:nvSpPr>
          <p:cNvPr id="301" name="Google Shape;301;p35"/>
          <p:cNvSpPr txBox="1"/>
          <p:nvPr/>
        </p:nvSpPr>
        <p:spPr>
          <a:xfrm>
            <a:off x="832025" y="1467400"/>
            <a:ext cx="2715600" cy="2247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latin typeface="Roboto"/>
                <a:ea typeface="Roboto"/>
                <a:cs typeface="Roboto"/>
                <a:sym typeface="Roboto"/>
              </a:rPr>
              <a:t>Created by the Rutgers</a:t>
            </a:r>
            <a:endParaRPr sz="1200">
              <a:latin typeface="Roboto"/>
              <a:ea typeface="Roboto"/>
              <a:cs typeface="Roboto"/>
              <a:sym typeface="Roboto"/>
            </a:endParaRPr>
          </a:p>
          <a:p>
            <a:pPr marL="0" lvl="0" indent="0" algn="l" rtl="0">
              <a:spcBef>
                <a:spcPts val="0"/>
              </a:spcBef>
              <a:spcAft>
                <a:spcPts val="0"/>
              </a:spcAft>
              <a:buNone/>
            </a:pPr>
            <a:r>
              <a:rPr lang="en-US" sz="1200">
                <a:latin typeface="Roboto"/>
                <a:ea typeface="Roboto"/>
                <a:cs typeface="Roboto"/>
                <a:sym typeface="Roboto"/>
              </a:rPr>
              <a:t>Center for Risk and Responsibility, the </a:t>
            </a:r>
            <a:r>
              <a:rPr lang="en-US" sz="1200" b="1">
                <a:latin typeface="Roboto"/>
                <a:ea typeface="Roboto"/>
                <a:cs typeface="Roboto"/>
                <a:sym typeface="Roboto"/>
              </a:rPr>
              <a:t>Homeowners Insurance Policy Scoring tool — RU InsureScore </a:t>
            </a:r>
            <a:r>
              <a:rPr lang="en-US" sz="1200">
                <a:latin typeface="Roboto"/>
                <a:ea typeface="Roboto"/>
                <a:cs typeface="Roboto"/>
                <a:sym typeface="Roboto"/>
              </a:rPr>
              <a:t>— evaluates important elements of each company’s policies.</a:t>
            </a:r>
            <a:endParaRPr sz="1200">
              <a:latin typeface="Roboto"/>
              <a:ea typeface="Roboto"/>
              <a:cs typeface="Roboto"/>
              <a:sym typeface="Roboto"/>
            </a:endParaRPr>
          </a:p>
          <a:p>
            <a:pPr marL="0" lvl="0" indent="0" algn="l" rtl="0">
              <a:spcBef>
                <a:spcPts val="0"/>
              </a:spcBef>
              <a:spcAft>
                <a:spcPts val="0"/>
              </a:spcAft>
              <a:buNone/>
            </a:pPr>
            <a:endParaRPr sz="1200">
              <a:latin typeface="Roboto"/>
              <a:ea typeface="Roboto"/>
              <a:cs typeface="Roboto"/>
              <a:sym typeface="Roboto"/>
            </a:endParaRPr>
          </a:p>
          <a:p>
            <a:pPr marL="0" lvl="0" indent="0" algn="l" rtl="0">
              <a:spcBef>
                <a:spcPts val="0"/>
              </a:spcBef>
              <a:spcAft>
                <a:spcPts val="0"/>
              </a:spcAft>
              <a:buNone/>
            </a:pPr>
            <a:r>
              <a:rPr lang="en-US" sz="1200" b="1">
                <a:latin typeface="Roboto"/>
                <a:ea typeface="Roboto"/>
                <a:cs typeface="Roboto"/>
                <a:sym typeface="Roboto"/>
              </a:rPr>
              <a:t>Access the tool at:</a:t>
            </a:r>
            <a:endParaRPr sz="1200" b="1">
              <a:latin typeface="Roboto"/>
              <a:ea typeface="Roboto"/>
              <a:cs typeface="Roboto"/>
              <a:sym typeface="Roboto"/>
            </a:endParaRPr>
          </a:p>
          <a:p>
            <a:pPr marL="0" lvl="0" indent="0" algn="l" rtl="0">
              <a:spcBef>
                <a:spcPts val="0"/>
              </a:spcBef>
              <a:spcAft>
                <a:spcPts val="0"/>
              </a:spcAft>
              <a:buNone/>
            </a:pPr>
            <a:r>
              <a:rPr lang="en-US" sz="1200" u="sng">
                <a:solidFill>
                  <a:schemeClr val="hlink"/>
                </a:solidFill>
                <a:latin typeface="Roboto"/>
                <a:ea typeface="Roboto"/>
                <a:cs typeface="Roboto"/>
                <a:sym typeface="Roboto"/>
                <a:hlinkClick r:id="rId4"/>
              </a:rPr>
              <a:t>https://crr.rutgers.edu/homeowners-insurance-policy-scoring-all-tables/</a:t>
            </a:r>
            <a:r>
              <a:rPr lang="en-US" sz="1200">
                <a:latin typeface="Roboto"/>
                <a:ea typeface="Roboto"/>
                <a:cs typeface="Roboto"/>
                <a:sym typeface="Roboto"/>
              </a:rPr>
              <a:t> </a:t>
            </a:r>
            <a:endParaRPr sz="1200">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7"/>
          <p:cNvSpPr txBox="1">
            <a:spLocks noGrp="1"/>
          </p:cNvSpPr>
          <p:nvPr>
            <p:ph type="title"/>
          </p:nvPr>
        </p:nvSpPr>
        <p:spPr>
          <a:xfrm>
            <a:off x="1104900" y="276075"/>
            <a:ext cx="6724500" cy="749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2800"/>
              <a:buFont typeface="Roboto Condensed"/>
              <a:buNone/>
            </a:pPr>
            <a:r>
              <a:rPr lang="en-US" sz="2800" i="0" u="none" strike="noStrike" cap="none">
                <a:solidFill>
                  <a:srgbClr val="FFFFFF"/>
                </a:solidFill>
                <a:latin typeface="Roboto Medium"/>
                <a:ea typeface="Roboto Medium"/>
                <a:cs typeface="Roboto Medium"/>
                <a:sym typeface="Roboto Medium"/>
              </a:rPr>
              <a:t>Flood Insurance</a:t>
            </a:r>
            <a:endParaRPr sz="3600" i="0" u="none" strike="noStrike" cap="none">
              <a:solidFill>
                <a:srgbClr val="FFFFFF"/>
              </a:solidFill>
              <a:latin typeface="Roboto Medium"/>
              <a:ea typeface="Roboto Medium"/>
              <a:cs typeface="Roboto Medium"/>
              <a:sym typeface="Roboto Medium"/>
            </a:endParaRPr>
          </a:p>
        </p:txBody>
      </p:sp>
      <p:sp>
        <p:nvSpPr>
          <p:cNvPr id="315" name="Google Shape;315;p37"/>
          <p:cNvSpPr txBox="1">
            <a:spLocks noGrp="1"/>
          </p:cNvSpPr>
          <p:nvPr>
            <p:ph type="sldNum" idx="12"/>
          </p:nvPr>
        </p:nvSpPr>
        <p:spPr>
          <a:xfrm>
            <a:off x="0" y="0"/>
            <a:ext cx="594900" cy="73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300"/>
              <a:buFont typeface="Arial"/>
              <a:buNone/>
            </a:pPr>
            <a:fld id="{00000000-1234-1234-1234-123412341234}" type="slidenum">
              <a:rPr lang="en-US"/>
              <a:t>16</a:t>
            </a:fld>
            <a:endParaRPr/>
          </a:p>
        </p:txBody>
      </p:sp>
      <p:sp>
        <p:nvSpPr>
          <p:cNvPr id="316" name="Google Shape;316;p37"/>
          <p:cNvSpPr txBox="1">
            <a:spLocks noGrp="1"/>
          </p:cNvSpPr>
          <p:nvPr>
            <p:ph type="body" idx="4294967295"/>
          </p:nvPr>
        </p:nvSpPr>
        <p:spPr>
          <a:xfrm>
            <a:off x="1054577" y="1256615"/>
            <a:ext cx="5281500" cy="3383100"/>
          </a:xfrm>
          <a:prstGeom prst="rect">
            <a:avLst/>
          </a:prstGeom>
          <a:noFill/>
          <a:ln>
            <a:noFill/>
          </a:ln>
        </p:spPr>
        <p:txBody>
          <a:bodyPr spcFirstLastPara="1" wrap="square" lIns="91425" tIns="91425" rIns="91425" bIns="91425" anchor="ctr" anchorCtr="0">
            <a:noAutofit/>
          </a:bodyPr>
          <a:lstStyle/>
          <a:p>
            <a:pPr marL="342900" marR="0" lvl="0" indent="-342900" algn="l" rtl="0">
              <a:lnSpc>
                <a:spcPct val="100000"/>
              </a:lnSpc>
              <a:spcBef>
                <a:spcPts val="0"/>
              </a:spcBef>
              <a:spcAft>
                <a:spcPts val="0"/>
              </a:spcAft>
              <a:buClr>
                <a:srgbClr val="94B8BD"/>
              </a:buClr>
              <a:buSzPts val="2200"/>
              <a:buFont typeface="Roboto"/>
              <a:buChar char="▸"/>
            </a:pPr>
            <a:r>
              <a:rPr lang="en-US" sz="2000" b="0" i="0" u="none" strike="noStrike" cap="none">
                <a:solidFill>
                  <a:schemeClr val="dk1"/>
                </a:solidFill>
                <a:latin typeface="Roboto Light"/>
                <a:ea typeface="Roboto Light"/>
                <a:cs typeface="Roboto Light"/>
                <a:sym typeface="Roboto Light"/>
              </a:rPr>
              <a:t>Flood losses are </a:t>
            </a:r>
            <a:r>
              <a:rPr lang="en-US" sz="2000" b="1" i="0" u="sng" strike="noStrike" cap="none">
                <a:solidFill>
                  <a:schemeClr val="dk1"/>
                </a:solidFill>
                <a:latin typeface="Roboto Light"/>
                <a:ea typeface="Roboto Light"/>
                <a:cs typeface="Roboto Light"/>
                <a:sym typeface="Roboto Light"/>
              </a:rPr>
              <a:t>not</a:t>
            </a:r>
            <a:r>
              <a:rPr lang="en-US" sz="2000" b="0" i="0" u="none" strike="noStrike" cap="none">
                <a:solidFill>
                  <a:schemeClr val="dk1"/>
                </a:solidFill>
                <a:latin typeface="Roboto Light"/>
                <a:ea typeface="Roboto Light"/>
                <a:cs typeface="Roboto Light"/>
                <a:sym typeface="Roboto Light"/>
              </a:rPr>
              <a:t> covered by  homeowners or renters insurance polic</a:t>
            </a:r>
            <a:r>
              <a:rPr lang="en-US" sz="2000">
                <a:solidFill>
                  <a:schemeClr val="dk1"/>
                </a:solidFill>
                <a:latin typeface="Roboto Light"/>
                <a:ea typeface="Roboto Light"/>
                <a:cs typeface="Roboto Light"/>
                <a:sym typeface="Roboto Light"/>
              </a:rPr>
              <a:t>ies</a:t>
            </a:r>
            <a:endParaRPr sz="2000" b="0" i="0" u="none" strike="noStrike" cap="none">
              <a:solidFill>
                <a:schemeClr val="dk1"/>
              </a:solidFill>
              <a:latin typeface="Roboto Light"/>
              <a:ea typeface="Roboto Light"/>
              <a:cs typeface="Roboto Light"/>
              <a:sym typeface="Roboto Light"/>
            </a:endParaRPr>
          </a:p>
          <a:p>
            <a:pPr marL="0" marR="0" lvl="0" indent="0" algn="l" rtl="0">
              <a:lnSpc>
                <a:spcPct val="100000"/>
              </a:lnSpc>
              <a:spcBef>
                <a:spcPts val="0"/>
              </a:spcBef>
              <a:spcAft>
                <a:spcPts val="0"/>
              </a:spcAft>
              <a:buNone/>
            </a:pPr>
            <a:endParaRPr sz="1400">
              <a:solidFill>
                <a:schemeClr val="dk1"/>
              </a:solidFill>
              <a:latin typeface="Roboto Light"/>
              <a:ea typeface="Roboto Light"/>
              <a:cs typeface="Roboto Light"/>
              <a:sym typeface="Roboto Light"/>
            </a:endParaRPr>
          </a:p>
          <a:p>
            <a:pPr marL="342900" marR="0" lvl="0" indent="-342900" algn="l" rtl="0">
              <a:lnSpc>
                <a:spcPct val="100000"/>
              </a:lnSpc>
              <a:spcBef>
                <a:spcPts val="600"/>
              </a:spcBef>
              <a:spcAft>
                <a:spcPts val="0"/>
              </a:spcAft>
              <a:buClr>
                <a:srgbClr val="94B8BD"/>
              </a:buClr>
              <a:buSzPts val="2200"/>
              <a:buFont typeface="Roboto"/>
              <a:buChar char="▸"/>
            </a:pPr>
            <a:r>
              <a:rPr lang="en-US" sz="2000" b="0" i="0" u="none" strike="noStrike" cap="none">
                <a:solidFill>
                  <a:schemeClr val="dk1"/>
                </a:solidFill>
                <a:latin typeface="Roboto Light"/>
                <a:ea typeface="Roboto Light"/>
                <a:cs typeface="Roboto Light"/>
                <a:sym typeface="Roboto Light"/>
              </a:rPr>
              <a:t>Flood insurance is available for </a:t>
            </a:r>
            <a:br>
              <a:rPr lang="en-US" sz="2000" b="0" i="0" u="none" strike="noStrike" cap="none">
                <a:solidFill>
                  <a:schemeClr val="dk1"/>
                </a:solidFill>
                <a:latin typeface="Roboto Light"/>
                <a:ea typeface="Roboto Light"/>
                <a:cs typeface="Roboto Light"/>
                <a:sym typeface="Roboto Light"/>
              </a:rPr>
            </a:br>
            <a:r>
              <a:rPr lang="en-US" sz="2000" b="0" i="0" u="none" strike="noStrike" cap="none">
                <a:solidFill>
                  <a:schemeClr val="dk1"/>
                </a:solidFill>
                <a:latin typeface="Roboto Light"/>
                <a:ea typeface="Roboto Light"/>
                <a:cs typeface="Roboto Light"/>
                <a:sym typeface="Roboto Light"/>
              </a:rPr>
              <a:t>homeowners </a:t>
            </a:r>
            <a:r>
              <a:rPr lang="en-US" sz="2000" b="1" i="0" u="none" strike="noStrike" cap="none">
                <a:solidFill>
                  <a:schemeClr val="dk1"/>
                </a:solidFill>
                <a:latin typeface="Roboto Light"/>
                <a:ea typeface="Roboto Light"/>
                <a:cs typeface="Roboto Light"/>
                <a:sym typeface="Roboto Light"/>
              </a:rPr>
              <a:t>and</a:t>
            </a:r>
            <a:r>
              <a:rPr lang="en-US" sz="2000" b="0" i="0" u="none" strike="noStrike" cap="none">
                <a:solidFill>
                  <a:schemeClr val="dk1"/>
                </a:solidFill>
                <a:latin typeface="Roboto Light"/>
                <a:ea typeface="Roboto Light"/>
                <a:cs typeface="Roboto Light"/>
                <a:sym typeface="Roboto Light"/>
              </a:rPr>
              <a:t> renters</a:t>
            </a:r>
            <a:endParaRPr sz="2000" b="0" i="0" u="none" strike="noStrike" cap="none">
              <a:solidFill>
                <a:schemeClr val="dk1"/>
              </a:solidFill>
              <a:latin typeface="Roboto Light"/>
              <a:ea typeface="Roboto Light"/>
              <a:cs typeface="Roboto Light"/>
              <a:sym typeface="Roboto Light"/>
            </a:endParaRPr>
          </a:p>
          <a:p>
            <a:pPr marL="342900" marR="0" lvl="0" indent="0" algn="l" rtl="0">
              <a:lnSpc>
                <a:spcPct val="100000"/>
              </a:lnSpc>
              <a:spcBef>
                <a:spcPts val="600"/>
              </a:spcBef>
              <a:spcAft>
                <a:spcPts val="0"/>
              </a:spcAft>
              <a:buNone/>
            </a:pPr>
            <a:endParaRPr sz="1400">
              <a:solidFill>
                <a:schemeClr val="dk1"/>
              </a:solidFill>
              <a:latin typeface="Roboto Light"/>
              <a:ea typeface="Roboto Light"/>
              <a:cs typeface="Roboto Light"/>
              <a:sym typeface="Roboto Light"/>
            </a:endParaRPr>
          </a:p>
          <a:p>
            <a:pPr marL="342900" marR="0" lvl="0" indent="-342900" algn="l" rtl="0">
              <a:lnSpc>
                <a:spcPct val="100000"/>
              </a:lnSpc>
              <a:spcBef>
                <a:spcPts val="1000"/>
              </a:spcBef>
              <a:spcAft>
                <a:spcPts val="0"/>
              </a:spcAft>
              <a:buClr>
                <a:srgbClr val="94B8BD"/>
              </a:buClr>
              <a:buSzPts val="2200"/>
              <a:buFont typeface="Roboto"/>
              <a:buChar char="▸"/>
            </a:pPr>
            <a:r>
              <a:rPr lang="en-US" sz="2000" b="1" i="0" u="none" strike="noStrike" cap="none">
                <a:solidFill>
                  <a:schemeClr val="dk1"/>
                </a:solidFill>
                <a:latin typeface="Roboto Light"/>
                <a:ea typeface="Roboto Light"/>
                <a:cs typeface="Roboto Light"/>
                <a:sym typeface="Roboto Light"/>
              </a:rPr>
              <a:t>Everyone with any flood risk should have flood insurance, including outside the mandatory flood insurance zone</a:t>
            </a:r>
            <a:endParaRPr sz="1600" b="0" i="0" u="none" strike="noStrike" cap="none">
              <a:solidFill>
                <a:srgbClr val="C00000"/>
              </a:solidFill>
              <a:latin typeface="Roboto Light"/>
              <a:ea typeface="Roboto Light"/>
              <a:cs typeface="Roboto Light"/>
              <a:sym typeface="Roboto Light"/>
            </a:endParaRPr>
          </a:p>
        </p:txBody>
      </p:sp>
      <p:sp>
        <p:nvSpPr>
          <p:cNvPr id="317" name="Google Shape;317;p37"/>
          <p:cNvSpPr/>
          <p:nvPr/>
        </p:nvSpPr>
        <p:spPr>
          <a:xfrm>
            <a:off x="934869" y="4682886"/>
            <a:ext cx="6458100" cy="253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F5D73"/>
              </a:buClr>
              <a:buSzPts val="1050"/>
              <a:buFont typeface="Arial"/>
              <a:buNone/>
            </a:pPr>
            <a:r>
              <a:rPr lang="en-US" sz="800" b="0" i="1" u="none" strike="noStrike" cap="none">
                <a:solidFill>
                  <a:srgbClr val="4F5D73"/>
                </a:solidFill>
                <a:latin typeface="Roboto Light"/>
                <a:ea typeface="Roboto Light"/>
                <a:cs typeface="Roboto Light"/>
                <a:sym typeface="Roboto Light"/>
              </a:rPr>
              <a:t>Source: https://www.fema.gov/data-visualization-floods-data-visualization</a:t>
            </a:r>
            <a:endParaRPr sz="800" b="0" i="0" u="none" strike="noStrike" cap="none">
              <a:solidFill>
                <a:srgbClr val="000000"/>
              </a:solidFill>
              <a:latin typeface="Roboto Light"/>
              <a:ea typeface="Roboto Light"/>
              <a:cs typeface="Roboto Light"/>
              <a:sym typeface="Roboto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8"/>
          <p:cNvSpPr txBox="1">
            <a:spLocks noGrp="1"/>
          </p:cNvSpPr>
          <p:nvPr>
            <p:ph type="title"/>
          </p:nvPr>
        </p:nvSpPr>
        <p:spPr>
          <a:xfrm>
            <a:off x="1104900" y="276075"/>
            <a:ext cx="6724500" cy="74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a:latin typeface="Roboto Medium"/>
                <a:ea typeface="Roboto Medium"/>
                <a:cs typeface="Roboto Medium"/>
                <a:sym typeface="Roboto Medium"/>
              </a:rPr>
              <a:t>Flood Insurance</a:t>
            </a:r>
            <a:endParaRPr sz="2800">
              <a:latin typeface="Roboto Medium"/>
              <a:ea typeface="Roboto Medium"/>
              <a:cs typeface="Roboto Medium"/>
              <a:sym typeface="Roboto Medium"/>
            </a:endParaRPr>
          </a:p>
        </p:txBody>
      </p:sp>
      <p:sp>
        <p:nvSpPr>
          <p:cNvPr id="330" name="Google Shape;330;p38"/>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US"/>
              <a:t>17</a:t>
            </a:fld>
            <a:endParaRPr/>
          </a:p>
        </p:txBody>
      </p:sp>
      <p:sp>
        <p:nvSpPr>
          <p:cNvPr id="331" name="Google Shape;331;p38"/>
          <p:cNvSpPr txBox="1">
            <a:spLocks noGrp="1"/>
          </p:cNvSpPr>
          <p:nvPr>
            <p:ph type="body" idx="4294967295"/>
          </p:nvPr>
        </p:nvSpPr>
        <p:spPr>
          <a:xfrm>
            <a:off x="1054575" y="1256625"/>
            <a:ext cx="4681500" cy="3383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2000" b="1">
                <a:solidFill>
                  <a:schemeClr val="dk1"/>
                </a:solidFill>
              </a:rPr>
              <a:t>Ask insurance agents about:</a:t>
            </a:r>
            <a:endParaRPr sz="2000" b="1">
              <a:solidFill>
                <a:schemeClr val="dk1"/>
              </a:solidFill>
            </a:endParaRPr>
          </a:p>
          <a:p>
            <a:pPr marL="0" marR="0" lvl="0" indent="0" algn="l" rtl="0">
              <a:lnSpc>
                <a:spcPct val="100000"/>
              </a:lnSpc>
              <a:spcBef>
                <a:spcPts val="0"/>
              </a:spcBef>
              <a:spcAft>
                <a:spcPts val="0"/>
              </a:spcAft>
              <a:buNone/>
            </a:pPr>
            <a:endParaRPr sz="2000">
              <a:solidFill>
                <a:schemeClr val="dk1"/>
              </a:solidFill>
              <a:latin typeface="Roboto Light"/>
              <a:ea typeface="Roboto Light"/>
              <a:cs typeface="Roboto Light"/>
              <a:sym typeface="Roboto Light"/>
            </a:endParaRPr>
          </a:p>
          <a:p>
            <a:pPr marL="457200" marR="0" lvl="0" indent="-355600" algn="l" rtl="0">
              <a:lnSpc>
                <a:spcPct val="100000"/>
              </a:lnSpc>
              <a:spcBef>
                <a:spcPts val="0"/>
              </a:spcBef>
              <a:spcAft>
                <a:spcPts val="0"/>
              </a:spcAft>
              <a:buClr>
                <a:schemeClr val="dk1"/>
              </a:buClr>
              <a:buSzPts val="2000"/>
              <a:buFont typeface="Roboto Light"/>
              <a:buChar char="▸"/>
            </a:pPr>
            <a:r>
              <a:rPr lang="en-US" sz="2000">
                <a:solidFill>
                  <a:schemeClr val="dk1"/>
                </a:solidFill>
                <a:latin typeface="Roboto Light"/>
                <a:ea typeface="Roboto Light"/>
                <a:cs typeface="Roboto Light"/>
                <a:sym typeface="Roboto Light"/>
              </a:rPr>
              <a:t>National Flood Insurance Program policies (anywhere between $225-$2,296 is the average monthly premium)  </a:t>
            </a:r>
            <a:endParaRPr sz="2000">
              <a:solidFill>
                <a:schemeClr val="dk1"/>
              </a:solidFill>
              <a:latin typeface="Roboto Light"/>
              <a:ea typeface="Roboto Light"/>
              <a:cs typeface="Roboto Light"/>
              <a:sym typeface="Roboto Light"/>
            </a:endParaRPr>
          </a:p>
          <a:p>
            <a:pPr marL="457200" marR="0" lvl="0" indent="0" algn="l" rtl="0">
              <a:lnSpc>
                <a:spcPct val="100000"/>
              </a:lnSpc>
              <a:spcBef>
                <a:spcPts val="0"/>
              </a:spcBef>
              <a:spcAft>
                <a:spcPts val="0"/>
              </a:spcAft>
              <a:buNone/>
            </a:pPr>
            <a:endParaRPr sz="2000">
              <a:solidFill>
                <a:schemeClr val="dk1"/>
              </a:solidFill>
              <a:latin typeface="Roboto Light"/>
              <a:ea typeface="Roboto Light"/>
              <a:cs typeface="Roboto Light"/>
              <a:sym typeface="Roboto Light"/>
            </a:endParaRPr>
          </a:p>
          <a:p>
            <a:pPr marL="457200" marR="0" lvl="0" indent="-355600" algn="l" rtl="0">
              <a:lnSpc>
                <a:spcPct val="100000"/>
              </a:lnSpc>
              <a:spcBef>
                <a:spcPts val="0"/>
              </a:spcBef>
              <a:spcAft>
                <a:spcPts val="0"/>
              </a:spcAft>
              <a:buClr>
                <a:schemeClr val="dk1"/>
              </a:buClr>
              <a:buSzPts val="2000"/>
              <a:buFont typeface="Roboto Light"/>
              <a:buChar char="▸"/>
            </a:pPr>
            <a:r>
              <a:rPr lang="en-US" sz="2000">
                <a:solidFill>
                  <a:schemeClr val="dk1"/>
                </a:solidFill>
                <a:latin typeface="Roboto Light"/>
                <a:ea typeface="Roboto Light"/>
                <a:cs typeface="Roboto Light"/>
                <a:sym typeface="Roboto Light"/>
              </a:rPr>
              <a:t>Private flood insurance options (both partial and full coverage) in Louisiana</a:t>
            </a:r>
            <a:endParaRPr sz="2000">
              <a:solidFill>
                <a:schemeClr val="dk1"/>
              </a:solidFill>
              <a:latin typeface="Roboto Light"/>
              <a:ea typeface="Roboto Light"/>
              <a:cs typeface="Roboto Light"/>
              <a:sym typeface="Roboto Light"/>
            </a:endParaRPr>
          </a:p>
          <a:p>
            <a:pPr marL="0" marR="0" lvl="0" indent="0" algn="l" rtl="0">
              <a:lnSpc>
                <a:spcPct val="100000"/>
              </a:lnSpc>
              <a:spcBef>
                <a:spcPts val="0"/>
              </a:spcBef>
              <a:spcAft>
                <a:spcPts val="0"/>
              </a:spcAft>
              <a:buNone/>
            </a:pPr>
            <a:endParaRPr sz="1400">
              <a:solidFill>
                <a:schemeClr val="dk1"/>
              </a:solidFill>
              <a:latin typeface="Roboto Light"/>
              <a:ea typeface="Roboto Light"/>
              <a:cs typeface="Roboto Light"/>
              <a:sym typeface="Roboto Light"/>
            </a:endParaRPr>
          </a:p>
        </p:txBody>
      </p:sp>
      <p:pic>
        <p:nvPicPr>
          <p:cNvPr id="332" name="Google Shape;332;p38"/>
          <p:cNvPicPr preferRelativeResize="0"/>
          <p:nvPr/>
        </p:nvPicPr>
        <p:blipFill>
          <a:blip r:embed="rId3">
            <a:alphaModFix/>
          </a:blip>
          <a:stretch>
            <a:fillRect/>
          </a:stretch>
        </p:blipFill>
        <p:spPr>
          <a:xfrm>
            <a:off x="6223175" y="1227575"/>
            <a:ext cx="2252900" cy="34412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9"/>
          <p:cNvSpPr txBox="1">
            <a:spLocks noGrp="1"/>
          </p:cNvSpPr>
          <p:nvPr>
            <p:ph type="title"/>
          </p:nvPr>
        </p:nvSpPr>
        <p:spPr>
          <a:xfrm>
            <a:off x="1104900" y="276075"/>
            <a:ext cx="6724500" cy="74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a:latin typeface="Roboto Medium"/>
                <a:ea typeface="Roboto Medium"/>
                <a:cs typeface="Roboto Medium"/>
                <a:sym typeface="Roboto Medium"/>
              </a:rPr>
              <a:t>Insurance Preparedness Checklist</a:t>
            </a:r>
            <a:endParaRPr sz="2800">
              <a:latin typeface="Roboto Medium"/>
              <a:ea typeface="Roboto Medium"/>
              <a:cs typeface="Roboto Medium"/>
              <a:sym typeface="Roboto Medium"/>
            </a:endParaRPr>
          </a:p>
        </p:txBody>
      </p:sp>
      <p:sp>
        <p:nvSpPr>
          <p:cNvPr id="338" name="Google Shape;338;p39"/>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300"/>
              <a:buFont typeface="Arial"/>
              <a:buNone/>
            </a:pPr>
            <a:fld id="{00000000-1234-1234-1234-123412341234}" type="slidenum">
              <a:rPr lang="en-US"/>
              <a:t>18</a:t>
            </a:fld>
            <a:endParaRPr/>
          </a:p>
        </p:txBody>
      </p:sp>
      <p:sp>
        <p:nvSpPr>
          <p:cNvPr id="339" name="Google Shape;339;p39"/>
          <p:cNvSpPr txBox="1">
            <a:spLocks noGrp="1"/>
          </p:cNvSpPr>
          <p:nvPr>
            <p:ph type="body" idx="4294967295"/>
          </p:nvPr>
        </p:nvSpPr>
        <p:spPr>
          <a:xfrm>
            <a:off x="1218125" y="1256350"/>
            <a:ext cx="4089000" cy="3383100"/>
          </a:xfrm>
          <a:prstGeom prst="rect">
            <a:avLst/>
          </a:prstGeom>
          <a:noFill/>
          <a:ln>
            <a:noFill/>
          </a:ln>
        </p:spPr>
        <p:txBody>
          <a:bodyPr spcFirstLastPara="1" wrap="square" lIns="91425" tIns="91425" rIns="91425" bIns="91425" anchor="ctr" anchorCtr="0">
            <a:noAutofit/>
          </a:bodyPr>
          <a:lstStyle/>
          <a:p>
            <a:pPr marL="342900" lvl="0" indent="-330200" algn="l" rtl="0">
              <a:spcBef>
                <a:spcPts val="1000"/>
              </a:spcBef>
              <a:spcAft>
                <a:spcPts val="0"/>
              </a:spcAft>
              <a:buClr>
                <a:schemeClr val="dk1"/>
              </a:buClr>
              <a:buSzPts val="2000"/>
              <a:buFont typeface="Roboto"/>
              <a:buChar char="▸"/>
            </a:pPr>
            <a:r>
              <a:rPr lang="en-US" sz="2000">
                <a:solidFill>
                  <a:schemeClr val="dk1"/>
                </a:solidFill>
                <a:latin typeface="Roboto Light"/>
                <a:ea typeface="Roboto Light"/>
                <a:cs typeface="Roboto Light"/>
                <a:sym typeface="Roboto Light"/>
              </a:rPr>
              <a:t>Check if homeowner’s or renter’s insurance policy covers flood</a:t>
            </a:r>
            <a:endParaRPr sz="2000">
              <a:solidFill>
                <a:schemeClr val="dk1"/>
              </a:solidFill>
              <a:latin typeface="Roboto Light"/>
              <a:ea typeface="Roboto Light"/>
              <a:cs typeface="Roboto Light"/>
              <a:sym typeface="Roboto Light"/>
            </a:endParaRPr>
          </a:p>
          <a:p>
            <a:pPr marL="342900" lvl="0" indent="0" algn="l" rtl="0">
              <a:spcBef>
                <a:spcPts val="1000"/>
              </a:spcBef>
              <a:spcAft>
                <a:spcPts val="0"/>
              </a:spcAft>
              <a:buNone/>
            </a:pPr>
            <a:endParaRPr sz="500">
              <a:solidFill>
                <a:schemeClr val="dk1"/>
              </a:solidFill>
              <a:latin typeface="Roboto Light"/>
              <a:ea typeface="Roboto Light"/>
              <a:cs typeface="Roboto Light"/>
              <a:sym typeface="Roboto Light"/>
            </a:endParaRPr>
          </a:p>
          <a:p>
            <a:pPr marL="342900" marR="0" lvl="0" indent="-330200" algn="l" rtl="0">
              <a:lnSpc>
                <a:spcPct val="100000"/>
              </a:lnSpc>
              <a:spcBef>
                <a:spcPts val="0"/>
              </a:spcBef>
              <a:spcAft>
                <a:spcPts val="0"/>
              </a:spcAft>
              <a:buClr>
                <a:schemeClr val="dk1"/>
              </a:buClr>
              <a:buSzPts val="2000"/>
              <a:buFont typeface="Roboto Light"/>
              <a:buChar char="▸"/>
            </a:pPr>
            <a:r>
              <a:rPr lang="en-US" sz="2000">
                <a:solidFill>
                  <a:schemeClr val="dk1"/>
                </a:solidFill>
                <a:latin typeface="Roboto Light"/>
                <a:ea typeface="Roboto Light"/>
                <a:cs typeface="Roboto Light"/>
                <a:sym typeface="Roboto Light"/>
              </a:rPr>
              <a:t>Save for deductibles</a:t>
            </a:r>
            <a:endParaRPr sz="2000">
              <a:solidFill>
                <a:schemeClr val="dk1"/>
              </a:solidFill>
              <a:latin typeface="Roboto Light"/>
              <a:ea typeface="Roboto Light"/>
              <a:cs typeface="Roboto Light"/>
              <a:sym typeface="Roboto Light"/>
            </a:endParaRPr>
          </a:p>
          <a:p>
            <a:pPr marL="342900" marR="0" lvl="0" indent="0" algn="l" rtl="0">
              <a:lnSpc>
                <a:spcPct val="100000"/>
              </a:lnSpc>
              <a:spcBef>
                <a:spcPts val="0"/>
              </a:spcBef>
              <a:spcAft>
                <a:spcPts val="0"/>
              </a:spcAft>
              <a:buNone/>
            </a:pPr>
            <a:endParaRPr sz="500">
              <a:solidFill>
                <a:schemeClr val="dk1"/>
              </a:solidFill>
              <a:latin typeface="Roboto Light"/>
              <a:ea typeface="Roboto Light"/>
              <a:cs typeface="Roboto Light"/>
              <a:sym typeface="Roboto Light"/>
            </a:endParaRPr>
          </a:p>
          <a:p>
            <a:pPr marL="342900" marR="0" lvl="0" indent="0" algn="l" rtl="0">
              <a:lnSpc>
                <a:spcPct val="100000"/>
              </a:lnSpc>
              <a:spcBef>
                <a:spcPts val="0"/>
              </a:spcBef>
              <a:spcAft>
                <a:spcPts val="0"/>
              </a:spcAft>
              <a:buNone/>
            </a:pPr>
            <a:endParaRPr sz="500">
              <a:solidFill>
                <a:schemeClr val="dk1"/>
              </a:solidFill>
              <a:latin typeface="Roboto Light"/>
              <a:ea typeface="Roboto Light"/>
              <a:cs typeface="Roboto Light"/>
              <a:sym typeface="Roboto Light"/>
            </a:endParaRPr>
          </a:p>
          <a:p>
            <a:pPr marL="342900" marR="0" lvl="0" indent="0" algn="l" rtl="0">
              <a:lnSpc>
                <a:spcPct val="100000"/>
              </a:lnSpc>
              <a:spcBef>
                <a:spcPts val="0"/>
              </a:spcBef>
              <a:spcAft>
                <a:spcPts val="0"/>
              </a:spcAft>
              <a:buNone/>
            </a:pPr>
            <a:endParaRPr sz="500">
              <a:solidFill>
                <a:schemeClr val="dk1"/>
              </a:solidFill>
              <a:latin typeface="Roboto Light"/>
              <a:ea typeface="Roboto Light"/>
              <a:cs typeface="Roboto Light"/>
              <a:sym typeface="Roboto Light"/>
            </a:endParaRPr>
          </a:p>
          <a:p>
            <a:pPr marL="342900" marR="0" lvl="0" indent="0" algn="l" rtl="0">
              <a:lnSpc>
                <a:spcPct val="100000"/>
              </a:lnSpc>
              <a:spcBef>
                <a:spcPts val="0"/>
              </a:spcBef>
              <a:spcAft>
                <a:spcPts val="0"/>
              </a:spcAft>
              <a:buNone/>
            </a:pPr>
            <a:endParaRPr sz="500">
              <a:solidFill>
                <a:schemeClr val="dk1"/>
              </a:solidFill>
              <a:latin typeface="Roboto Light"/>
              <a:ea typeface="Roboto Light"/>
              <a:cs typeface="Roboto Light"/>
              <a:sym typeface="Roboto Light"/>
            </a:endParaRPr>
          </a:p>
          <a:p>
            <a:pPr marL="342900" marR="0" lvl="0" indent="0" algn="l" rtl="0">
              <a:lnSpc>
                <a:spcPct val="100000"/>
              </a:lnSpc>
              <a:spcBef>
                <a:spcPts val="0"/>
              </a:spcBef>
              <a:spcAft>
                <a:spcPts val="0"/>
              </a:spcAft>
              <a:buNone/>
            </a:pPr>
            <a:endParaRPr sz="500">
              <a:solidFill>
                <a:schemeClr val="dk1"/>
              </a:solidFill>
              <a:latin typeface="Roboto Light"/>
              <a:ea typeface="Roboto Light"/>
              <a:cs typeface="Roboto Light"/>
              <a:sym typeface="Roboto Light"/>
            </a:endParaRPr>
          </a:p>
          <a:p>
            <a:pPr marL="342900" lvl="0" indent="-330200" algn="l" rtl="0">
              <a:spcBef>
                <a:spcPts val="0"/>
              </a:spcBef>
              <a:spcAft>
                <a:spcPts val="0"/>
              </a:spcAft>
              <a:buClr>
                <a:schemeClr val="dk1"/>
              </a:buClr>
              <a:buSzPts val="2000"/>
              <a:buFont typeface="Roboto Light"/>
              <a:buChar char="▸"/>
            </a:pPr>
            <a:r>
              <a:rPr lang="en-US" sz="2000">
                <a:solidFill>
                  <a:schemeClr val="dk1"/>
                </a:solidFill>
                <a:latin typeface="Roboto Light"/>
                <a:ea typeface="Roboto Light"/>
                <a:cs typeface="Roboto Light"/>
                <a:sym typeface="Roboto Light"/>
              </a:rPr>
              <a:t>Set aside emergency cash</a:t>
            </a:r>
            <a:endParaRPr sz="2000">
              <a:solidFill>
                <a:schemeClr val="dk1"/>
              </a:solidFill>
              <a:latin typeface="Roboto Light"/>
              <a:ea typeface="Roboto Light"/>
              <a:cs typeface="Roboto Light"/>
              <a:sym typeface="Roboto Light"/>
            </a:endParaRPr>
          </a:p>
          <a:p>
            <a:pPr marL="342900" lvl="0" indent="0" algn="l" rtl="0">
              <a:spcBef>
                <a:spcPts val="0"/>
              </a:spcBef>
              <a:spcAft>
                <a:spcPts val="0"/>
              </a:spcAft>
              <a:buNone/>
            </a:pPr>
            <a:endParaRPr sz="500">
              <a:solidFill>
                <a:schemeClr val="dk1"/>
              </a:solidFill>
              <a:latin typeface="Roboto Light"/>
              <a:ea typeface="Roboto Light"/>
              <a:cs typeface="Roboto Light"/>
              <a:sym typeface="Roboto Light"/>
            </a:endParaRPr>
          </a:p>
          <a:p>
            <a:pPr marL="342900" lvl="0" indent="0" algn="l" rtl="0">
              <a:spcBef>
                <a:spcPts val="0"/>
              </a:spcBef>
              <a:spcAft>
                <a:spcPts val="0"/>
              </a:spcAft>
              <a:buNone/>
            </a:pPr>
            <a:endParaRPr sz="500">
              <a:solidFill>
                <a:schemeClr val="dk1"/>
              </a:solidFill>
              <a:latin typeface="Roboto Light"/>
              <a:ea typeface="Roboto Light"/>
              <a:cs typeface="Roboto Light"/>
              <a:sym typeface="Roboto Light"/>
            </a:endParaRPr>
          </a:p>
          <a:p>
            <a:pPr marL="342900" lvl="0" indent="0" algn="l" rtl="0">
              <a:spcBef>
                <a:spcPts val="0"/>
              </a:spcBef>
              <a:spcAft>
                <a:spcPts val="0"/>
              </a:spcAft>
              <a:buNone/>
            </a:pPr>
            <a:endParaRPr sz="500">
              <a:solidFill>
                <a:schemeClr val="dk1"/>
              </a:solidFill>
              <a:latin typeface="Roboto Light"/>
              <a:ea typeface="Roboto Light"/>
              <a:cs typeface="Roboto Light"/>
              <a:sym typeface="Roboto Light"/>
            </a:endParaRPr>
          </a:p>
          <a:p>
            <a:pPr marL="342900" lvl="0" indent="0" algn="l" rtl="0">
              <a:spcBef>
                <a:spcPts val="0"/>
              </a:spcBef>
              <a:spcAft>
                <a:spcPts val="0"/>
              </a:spcAft>
              <a:buNone/>
            </a:pPr>
            <a:endParaRPr sz="500">
              <a:solidFill>
                <a:schemeClr val="dk1"/>
              </a:solidFill>
              <a:latin typeface="Roboto Light"/>
              <a:ea typeface="Roboto Light"/>
              <a:cs typeface="Roboto Light"/>
              <a:sym typeface="Roboto Light"/>
            </a:endParaRPr>
          </a:p>
          <a:p>
            <a:pPr marL="342900" marR="0" lvl="0" indent="-330200" algn="l" rtl="0">
              <a:lnSpc>
                <a:spcPct val="100000"/>
              </a:lnSpc>
              <a:spcBef>
                <a:spcPts val="0"/>
              </a:spcBef>
              <a:spcAft>
                <a:spcPts val="0"/>
              </a:spcAft>
              <a:buClr>
                <a:schemeClr val="dk1"/>
              </a:buClr>
              <a:buSzPts val="2000"/>
              <a:buFont typeface="Roboto Light"/>
              <a:buChar char="▸"/>
            </a:pPr>
            <a:r>
              <a:rPr lang="en-US" sz="2000">
                <a:solidFill>
                  <a:schemeClr val="dk1"/>
                </a:solidFill>
                <a:latin typeface="Roboto Light"/>
                <a:ea typeface="Roboto Light"/>
                <a:cs typeface="Roboto Light"/>
                <a:sym typeface="Roboto Light"/>
              </a:rPr>
              <a:t>Make a home inventory</a:t>
            </a:r>
            <a:endParaRPr sz="2000">
              <a:solidFill>
                <a:schemeClr val="dk1"/>
              </a:solidFill>
              <a:latin typeface="Roboto Light"/>
              <a:ea typeface="Roboto Light"/>
              <a:cs typeface="Roboto Light"/>
              <a:sym typeface="Roboto Light"/>
            </a:endParaRPr>
          </a:p>
        </p:txBody>
      </p:sp>
      <p:sp>
        <p:nvSpPr>
          <p:cNvPr id="340" name="Google Shape;340;p39"/>
          <p:cNvSpPr/>
          <p:nvPr/>
        </p:nvSpPr>
        <p:spPr>
          <a:xfrm>
            <a:off x="5545675" y="1937350"/>
            <a:ext cx="3319800" cy="2021100"/>
          </a:xfrm>
          <a:prstGeom prst="rect">
            <a:avLst/>
          </a:prstGeom>
          <a:solidFill>
            <a:srgbClr val="FFEC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41" name="Google Shape;341;p39"/>
          <p:cNvSpPr txBox="1"/>
          <p:nvPr/>
        </p:nvSpPr>
        <p:spPr>
          <a:xfrm>
            <a:off x="5515775" y="1979900"/>
            <a:ext cx="3319800" cy="2108700"/>
          </a:xfrm>
          <a:prstGeom prst="rect">
            <a:avLst/>
          </a:prstGeom>
          <a:noFill/>
          <a:ln>
            <a:noFill/>
          </a:ln>
        </p:spPr>
        <p:txBody>
          <a:bodyPr spcFirstLastPara="1" wrap="square" lIns="91425" tIns="91425" rIns="91425" bIns="91425" anchor="t" anchorCtr="0">
            <a:spAutoFit/>
          </a:bodyPr>
          <a:lstStyle/>
          <a:p>
            <a:pPr marL="342900" lvl="0" indent="0" algn="l" rtl="0">
              <a:spcBef>
                <a:spcPts val="1000"/>
              </a:spcBef>
              <a:spcAft>
                <a:spcPts val="0"/>
              </a:spcAft>
              <a:buNone/>
            </a:pPr>
            <a:r>
              <a:rPr lang="en-US" b="1">
                <a:solidFill>
                  <a:schemeClr val="dk1"/>
                </a:solidFill>
                <a:latin typeface="Roboto"/>
                <a:ea typeface="Roboto"/>
                <a:cs typeface="Roboto"/>
                <a:sym typeface="Roboto"/>
              </a:rPr>
              <a:t>Home Inventories should include:</a:t>
            </a:r>
            <a:endParaRPr sz="100">
              <a:solidFill>
                <a:schemeClr val="dk1"/>
              </a:solidFill>
              <a:latin typeface="Roboto Light"/>
              <a:ea typeface="Roboto Light"/>
              <a:cs typeface="Roboto Light"/>
              <a:sym typeface="Roboto Light"/>
            </a:endParaRPr>
          </a:p>
          <a:p>
            <a:pPr marL="342900" lvl="0" indent="-266700" algn="l" rtl="0">
              <a:spcBef>
                <a:spcPts val="0"/>
              </a:spcBef>
              <a:spcAft>
                <a:spcPts val="0"/>
              </a:spcAft>
              <a:buClr>
                <a:srgbClr val="94B7BB"/>
              </a:buClr>
              <a:buSzPts val="1200"/>
              <a:buFont typeface="Roboto"/>
              <a:buChar char="▸"/>
            </a:pPr>
            <a:r>
              <a:rPr lang="en-US" sz="1200">
                <a:solidFill>
                  <a:schemeClr val="dk1"/>
                </a:solidFill>
                <a:latin typeface="Roboto Light"/>
                <a:ea typeface="Roboto Light"/>
                <a:cs typeface="Roboto Light"/>
                <a:sym typeface="Roboto Light"/>
              </a:rPr>
              <a:t>Pictures and videos of the home and belongings</a:t>
            </a:r>
            <a:endParaRPr sz="1200">
              <a:solidFill>
                <a:srgbClr val="222222"/>
              </a:solidFill>
              <a:latin typeface="Roboto Light"/>
              <a:ea typeface="Roboto Light"/>
              <a:cs typeface="Roboto Light"/>
              <a:sym typeface="Roboto Light"/>
            </a:endParaRPr>
          </a:p>
          <a:p>
            <a:pPr marL="342900" lvl="0" indent="-266700" algn="l" rtl="0">
              <a:spcBef>
                <a:spcPts val="1000"/>
              </a:spcBef>
              <a:spcAft>
                <a:spcPts val="0"/>
              </a:spcAft>
              <a:buClr>
                <a:srgbClr val="94B7BB"/>
              </a:buClr>
              <a:buSzPts val="1200"/>
              <a:buFont typeface="Roboto"/>
              <a:buChar char="▸"/>
            </a:pPr>
            <a:r>
              <a:rPr lang="en-US" sz="1200">
                <a:solidFill>
                  <a:schemeClr val="dk1"/>
                </a:solidFill>
                <a:latin typeface="Roboto Light"/>
                <a:ea typeface="Roboto Light"/>
                <a:cs typeface="Roboto Light"/>
                <a:sym typeface="Roboto Light"/>
              </a:rPr>
              <a:t>Important receipts, ownership papers</a:t>
            </a:r>
            <a:endParaRPr sz="1200">
              <a:solidFill>
                <a:srgbClr val="222222"/>
              </a:solidFill>
              <a:latin typeface="Roboto Light"/>
              <a:ea typeface="Roboto Light"/>
              <a:cs typeface="Roboto Light"/>
              <a:sym typeface="Roboto Light"/>
            </a:endParaRPr>
          </a:p>
          <a:p>
            <a:pPr marL="342900" lvl="0" indent="-266700" algn="l" rtl="0">
              <a:spcBef>
                <a:spcPts val="1000"/>
              </a:spcBef>
              <a:spcAft>
                <a:spcPts val="0"/>
              </a:spcAft>
              <a:buClr>
                <a:srgbClr val="94B7BB"/>
              </a:buClr>
              <a:buSzPts val="1200"/>
              <a:buFont typeface="Roboto"/>
              <a:buChar char="▸"/>
            </a:pPr>
            <a:r>
              <a:rPr lang="en-US" sz="1200">
                <a:solidFill>
                  <a:schemeClr val="dk1"/>
                </a:solidFill>
                <a:latin typeface="Roboto Light"/>
                <a:ea typeface="Roboto Light"/>
                <a:cs typeface="Roboto Light"/>
                <a:sym typeface="Roboto Light"/>
              </a:rPr>
              <a:t>The value of one’s belongings and what it would likely cost to replace those items</a:t>
            </a:r>
            <a:endParaRPr sz="1200">
              <a:solidFill>
                <a:srgbClr val="222222"/>
              </a:solidFill>
              <a:latin typeface="Roboto Light"/>
              <a:ea typeface="Roboto Light"/>
              <a:cs typeface="Roboto Light"/>
              <a:sym typeface="Roboto Light"/>
            </a:endParaRPr>
          </a:p>
          <a:p>
            <a:pPr marL="342900" lvl="0" indent="-266700" algn="l" rtl="0">
              <a:spcBef>
                <a:spcPts val="1000"/>
              </a:spcBef>
              <a:spcAft>
                <a:spcPts val="0"/>
              </a:spcAft>
              <a:buClr>
                <a:srgbClr val="94B7BB"/>
              </a:buClr>
              <a:buSzPts val="1200"/>
              <a:buFont typeface="Roboto"/>
              <a:buChar char="▸"/>
            </a:pPr>
            <a:r>
              <a:rPr lang="en-US" sz="1200" b="1">
                <a:solidFill>
                  <a:schemeClr val="dk1"/>
                </a:solidFill>
                <a:latin typeface="Roboto"/>
                <a:ea typeface="Roboto"/>
                <a:cs typeface="Roboto"/>
                <a:sym typeface="Roboto"/>
              </a:rPr>
              <a:t>Store inventory lists safely!</a:t>
            </a:r>
            <a:endParaRPr sz="1200" b="1">
              <a:solidFill>
                <a:schemeClr val="dk1"/>
              </a:solidFill>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1"/>
          <p:cNvSpPr txBox="1">
            <a:spLocks noGrp="1"/>
          </p:cNvSpPr>
          <p:nvPr>
            <p:ph type="title"/>
          </p:nvPr>
        </p:nvSpPr>
        <p:spPr>
          <a:xfrm>
            <a:off x="1104900" y="276075"/>
            <a:ext cx="6724500" cy="749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sz="2800">
                <a:latin typeface="Roboto Medium"/>
                <a:ea typeface="Roboto Medium"/>
                <a:cs typeface="Roboto Medium"/>
                <a:sym typeface="Roboto Medium"/>
              </a:rPr>
              <a:t>Insurance Claims Concerns</a:t>
            </a:r>
            <a:endParaRPr sz="2800">
              <a:latin typeface="Roboto Medium"/>
              <a:ea typeface="Roboto Medium"/>
              <a:cs typeface="Roboto Medium"/>
              <a:sym typeface="Roboto Medium"/>
            </a:endParaRPr>
          </a:p>
        </p:txBody>
      </p:sp>
      <p:sp>
        <p:nvSpPr>
          <p:cNvPr id="361" name="Google Shape;361;p41"/>
          <p:cNvSpPr txBox="1">
            <a:spLocks noGrp="1"/>
          </p:cNvSpPr>
          <p:nvPr>
            <p:ph type="sldNum" idx="12"/>
          </p:nvPr>
        </p:nvSpPr>
        <p:spPr>
          <a:xfrm>
            <a:off x="0" y="0"/>
            <a:ext cx="594900" cy="73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300"/>
              <a:buFont typeface="Arial"/>
              <a:buNone/>
            </a:pPr>
            <a:fld id="{00000000-1234-1234-1234-123412341234}" type="slidenum">
              <a:rPr lang="en-US"/>
              <a:t>19</a:t>
            </a:fld>
            <a:endParaRPr/>
          </a:p>
        </p:txBody>
      </p:sp>
      <p:sp>
        <p:nvSpPr>
          <p:cNvPr id="362" name="Google Shape;362;p41"/>
          <p:cNvSpPr txBox="1">
            <a:spLocks noGrp="1"/>
          </p:cNvSpPr>
          <p:nvPr>
            <p:ph type="body" idx="4294967295"/>
          </p:nvPr>
        </p:nvSpPr>
        <p:spPr>
          <a:xfrm>
            <a:off x="1054575" y="1256625"/>
            <a:ext cx="4033200" cy="3383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SzPts val="3000"/>
              <a:buNone/>
            </a:pPr>
            <a:endParaRPr sz="2000" b="1">
              <a:solidFill>
                <a:schemeClr val="dk1"/>
              </a:solidFill>
              <a:latin typeface="Roboto Light"/>
              <a:ea typeface="Roboto Light"/>
              <a:cs typeface="Roboto Light"/>
              <a:sym typeface="Roboto Light"/>
            </a:endParaRPr>
          </a:p>
          <a:p>
            <a:pPr marL="0" marR="0" lvl="0" indent="0" algn="l" rtl="0">
              <a:lnSpc>
                <a:spcPct val="100000"/>
              </a:lnSpc>
              <a:spcBef>
                <a:spcPts val="0"/>
              </a:spcBef>
              <a:spcAft>
                <a:spcPts val="0"/>
              </a:spcAft>
              <a:buSzPts val="3000"/>
              <a:buNone/>
            </a:pPr>
            <a:r>
              <a:rPr lang="en-US" sz="2000" b="1">
                <a:solidFill>
                  <a:schemeClr val="dk1"/>
                </a:solidFill>
                <a:latin typeface="Roboto Light"/>
                <a:ea typeface="Roboto Light"/>
                <a:cs typeface="Roboto Light"/>
                <a:sym typeface="Roboto Light"/>
              </a:rPr>
              <a:t>Contact:</a:t>
            </a:r>
            <a:endParaRPr/>
          </a:p>
          <a:p>
            <a:pPr marL="0" marR="0" lvl="0" indent="0" algn="l" rtl="0">
              <a:lnSpc>
                <a:spcPct val="100000"/>
              </a:lnSpc>
              <a:spcBef>
                <a:spcPts val="0"/>
              </a:spcBef>
              <a:spcAft>
                <a:spcPts val="0"/>
              </a:spcAft>
              <a:buSzPts val="3000"/>
              <a:buNone/>
            </a:pPr>
            <a:endParaRPr sz="1400" b="1">
              <a:solidFill>
                <a:schemeClr val="dk1"/>
              </a:solidFill>
              <a:latin typeface="Roboto Light"/>
              <a:ea typeface="Roboto Light"/>
              <a:cs typeface="Roboto Light"/>
              <a:sym typeface="Roboto Light"/>
            </a:endParaRPr>
          </a:p>
          <a:p>
            <a:pPr marL="0" marR="0" lvl="0" indent="0" algn="l" rtl="0">
              <a:lnSpc>
                <a:spcPct val="100000"/>
              </a:lnSpc>
              <a:spcBef>
                <a:spcPts val="0"/>
              </a:spcBef>
              <a:spcAft>
                <a:spcPts val="0"/>
              </a:spcAft>
              <a:buSzPts val="3000"/>
              <a:buNone/>
            </a:pPr>
            <a:r>
              <a:rPr lang="en-US" sz="1400" b="1">
                <a:solidFill>
                  <a:schemeClr val="dk1"/>
                </a:solidFill>
              </a:rPr>
              <a:t>National Flood Insurance Program (NFIP)</a:t>
            </a:r>
            <a:endParaRPr b="1"/>
          </a:p>
          <a:p>
            <a:pPr marL="0" marR="0" lvl="0" indent="0" algn="l" rtl="0">
              <a:lnSpc>
                <a:spcPct val="100000"/>
              </a:lnSpc>
              <a:spcBef>
                <a:spcPts val="0"/>
              </a:spcBef>
              <a:spcAft>
                <a:spcPts val="0"/>
              </a:spcAft>
              <a:buSzPts val="3000"/>
              <a:buNone/>
            </a:pPr>
            <a:r>
              <a:rPr lang="en-US" sz="1400">
                <a:solidFill>
                  <a:schemeClr val="dk1"/>
                </a:solidFill>
                <a:latin typeface="Roboto Light"/>
                <a:ea typeface="Roboto Light"/>
                <a:cs typeface="Roboto Light"/>
                <a:sym typeface="Roboto Light"/>
              </a:rPr>
              <a:t>1-888-FLOOD29 or 1-888-356-6329</a:t>
            </a:r>
            <a:endParaRPr/>
          </a:p>
          <a:p>
            <a:pPr marL="0" marR="0" lvl="0" indent="0" algn="l" rtl="0">
              <a:lnSpc>
                <a:spcPct val="100000"/>
              </a:lnSpc>
              <a:spcBef>
                <a:spcPts val="0"/>
              </a:spcBef>
              <a:spcAft>
                <a:spcPts val="0"/>
              </a:spcAft>
              <a:buSzPts val="3000"/>
              <a:buNone/>
            </a:pPr>
            <a:r>
              <a:rPr lang="en-US" sz="1400" u="sng">
                <a:solidFill>
                  <a:schemeClr val="dk1"/>
                </a:solidFill>
                <a:latin typeface="Roboto Light"/>
                <a:ea typeface="Roboto Light"/>
                <a:cs typeface="Roboto Light"/>
                <a:sym typeface="Roboto Ligh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www.floodsmart.gov</a:t>
            </a:r>
            <a:r>
              <a:rPr lang="en-US" sz="1400">
                <a:solidFill>
                  <a:schemeClr val="dk1"/>
                </a:solidFill>
                <a:latin typeface="Roboto Light"/>
                <a:ea typeface="Roboto Light"/>
                <a:cs typeface="Roboto Light"/>
                <a:sym typeface="Roboto Light"/>
              </a:rPr>
              <a:t>  </a:t>
            </a:r>
            <a:endParaRPr/>
          </a:p>
          <a:p>
            <a:pPr marL="0" marR="0" lvl="0" indent="0" algn="l" rtl="0">
              <a:lnSpc>
                <a:spcPct val="100000"/>
              </a:lnSpc>
              <a:spcBef>
                <a:spcPts val="0"/>
              </a:spcBef>
              <a:spcAft>
                <a:spcPts val="0"/>
              </a:spcAft>
              <a:buSzPts val="3000"/>
              <a:buNone/>
            </a:pPr>
            <a:endParaRPr sz="1400">
              <a:solidFill>
                <a:schemeClr val="dk1"/>
              </a:solidFill>
              <a:latin typeface="Roboto Light"/>
              <a:ea typeface="Roboto Light"/>
              <a:cs typeface="Roboto Light"/>
              <a:sym typeface="Roboto Light"/>
            </a:endParaRPr>
          </a:p>
          <a:p>
            <a:pPr marL="0" marR="0" lvl="0" indent="0" algn="l" rtl="0">
              <a:lnSpc>
                <a:spcPct val="100000"/>
              </a:lnSpc>
              <a:spcBef>
                <a:spcPts val="0"/>
              </a:spcBef>
              <a:spcAft>
                <a:spcPts val="0"/>
              </a:spcAft>
              <a:buSzPts val="3000"/>
              <a:buNone/>
            </a:pPr>
            <a:r>
              <a:rPr lang="en-US" sz="1400" b="1">
                <a:solidFill>
                  <a:schemeClr val="dk1"/>
                </a:solidFill>
              </a:rPr>
              <a:t>Consumer Services Division</a:t>
            </a:r>
            <a:endParaRPr sz="1400" b="1">
              <a:solidFill>
                <a:schemeClr val="dk1"/>
              </a:solidFill>
            </a:endParaRPr>
          </a:p>
          <a:p>
            <a:pPr marL="0" marR="0" lvl="0" indent="0" algn="l" rtl="0">
              <a:lnSpc>
                <a:spcPct val="100000"/>
              </a:lnSpc>
              <a:spcBef>
                <a:spcPts val="0"/>
              </a:spcBef>
              <a:spcAft>
                <a:spcPts val="0"/>
              </a:spcAft>
              <a:buSzPts val="3000"/>
              <a:buNone/>
            </a:pPr>
            <a:r>
              <a:rPr lang="en-US" sz="1400">
                <a:solidFill>
                  <a:schemeClr val="dk1"/>
                </a:solidFill>
                <a:latin typeface="Roboto Light"/>
                <a:ea typeface="Roboto Light"/>
                <a:cs typeface="Roboto Light"/>
                <a:sym typeface="Roboto Light"/>
              </a:rPr>
              <a:t>within Louisiana’s Department of Insurance</a:t>
            </a:r>
            <a:endParaRPr sz="1400">
              <a:solidFill>
                <a:schemeClr val="dk1"/>
              </a:solidFill>
              <a:latin typeface="Roboto Light"/>
              <a:ea typeface="Roboto Light"/>
              <a:cs typeface="Roboto Light"/>
              <a:sym typeface="Roboto Light"/>
            </a:endParaRPr>
          </a:p>
          <a:p>
            <a:pPr marL="0" marR="0" lvl="0" indent="0" algn="l" rtl="0">
              <a:lnSpc>
                <a:spcPct val="100000"/>
              </a:lnSpc>
              <a:spcBef>
                <a:spcPts val="0"/>
              </a:spcBef>
              <a:spcAft>
                <a:spcPts val="0"/>
              </a:spcAft>
              <a:buSzPts val="3000"/>
              <a:buNone/>
            </a:pPr>
            <a:r>
              <a:rPr lang="en-US" sz="1400" u="sng">
                <a:solidFill>
                  <a:schemeClr val="dk1"/>
                </a:solidFill>
                <a:latin typeface="Roboto Light"/>
                <a:ea typeface="Roboto Light"/>
                <a:cs typeface="Roboto Light"/>
                <a:sym typeface="Roboto Light"/>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https://www.ldi.la.gov/onlineservices/ConsumerComplaintForm</a:t>
            </a:r>
            <a:r>
              <a:rPr lang="en-US" sz="1400">
                <a:solidFill>
                  <a:schemeClr val="dk1"/>
                </a:solidFill>
                <a:latin typeface="Roboto Light"/>
                <a:ea typeface="Roboto Light"/>
                <a:cs typeface="Roboto Light"/>
                <a:sym typeface="Roboto Light"/>
              </a:rPr>
              <a:t> </a:t>
            </a:r>
            <a:endParaRPr sz="1400" u="sng">
              <a:solidFill>
                <a:schemeClr val="dk1"/>
              </a:solidFill>
              <a:latin typeface="Roboto Light"/>
              <a:ea typeface="Roboto Light"/>
              <a:cs typeface="Roboto Light"/>
              <a:sym typeface="Roboto Light"/>
            </a:endParaRPr>
          </a:p>
          <a:p>
            <a:pPr marL="0" marR="0" lvl="0" indent="0" algn="l" rtl="0">
              <a:lnSpc>
                <a:spcPct val="100000"/>
              </a:lnSpc>
              <a:spcBef>
                <a:spcPts val="0"/>
              </a:spcBef>
              <a:spcAft>
                <a:spcPts val="0"/>
              </a:spcAft>
              <a:buSzPts val="3000"/>
              <a:buNone/>
            </a:pPr>
            <a:endParaRPr sz="1400">
              <a:solidFill>
                <a:schemeClr val="dk1"/>
              </a:solidFill>
              <a:latin typeface="Roboto Light"/>
              <a:ea typeface="Roboto Light"/>
              <a:cs typeface="Roboto Light"/>
              <a:sym typeface="Roboto Light"/>
            </a:endParaRPr>
          </a:p>
          <a:p>
            <a:pPr marL="0" marR="0" lvl="0" indent="0" algn="l" rtl="0">
              <a:lnSpc>
                <a:spcPct val="100000"/>
              </a:lnSpc>
              <a:spcBef>
                <a:spcPts val="0"/>
              </a:spcBef>
              <a:spcAft>
                <a:spcPts val="0"/>
              </a:spcAft>
              <a:buSzPts val="3000"/>
              <a:buNone/>
            </a:pPr>
            <a:r>
              <a:rPr lang="en-US" sz="1400" b="1">
                <a:solidFill>
                  <a:schemeClr val="dk1"/>
                </a:solidFill>
              </a:rPr>
              <a:t>United Policyholders</a:t>
            </a:r>
            <a:endParaRPr sz="1400" b="1">
              <a:solidFill>
                <a:schemeClr val="dk1"/>
              </a:solidFill>
            </a:endParaRPr>
          </a:p>
          <a:p>
            <a:pPr marL="0" marR="0" lvl="0" indent="0" algn="l" rtl="0">
              <a:lnSpc>
                <a:spcPct val="100000"/>
              </a:lnSpc>
              <a:spcBef>
                <a:spcPts val="0"/>
              </a:spcBef>
              <a:spcAft>
                <a:spcPts val="0"/>
              </a:spcAft>
              <a:buSzPts val="3000"/>
              <a:buNone/>
            </a:pPr>
            <a:r>
              <a:rPr lang="en-US" sz="1400" u="sng">
                <a:solidFill>
                  <a:schemeClr val="dk1"/>
                </a:solidFill>
                <a:latin typeface="Roboto Light"/>
                <a:ea typeface="Roboto Light"/>
                <a:cs typeface="Roboto Light"/>
                <a:sym typeface="Roboto Light"/>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https://uphelp.org/</a:t>
            </a:r>
            <a:r>
              <a:rPr lang="en-US" sz="1400">
                <a:solidFill>
                  <a:schemeClr val="dk1"/>
                </a:solidFill>
                <a:latin typeface="Roboto Light"/>
                <a:ea typeface="Roboto Light"/>
                <a:cs typeface="Roboto Light"/>
                <a:sym typeface="Roboto Light"/>
              </a:rPr>
              <a:t> </a:t>
            </a:r>
            <a:endParaRPr sz="1400">
              <a:solidFill>
                <a:schemeClr val="dk1"/>
              </a:solidFill>
              <a:latin typeface="Roboto Light"/>
              <a:ea typeface="Roboto Light"/>
              <a:cs typeface="Roboto Light"/>
              <a:sym typeface="Roboto Light"/>
            </a:endParaRPr>
          </a:p>
          <a:p>
            <a:pPr marL="0" marR="0" lvl="0" indent="0" algn="l" rtl="0">
              <a:lnSpc>
                <a:spcPct val="100000"/>
              </a:lnSpc>
              <a:spcBef>
                <a:spcPts val="0"/>
              </a:spcBef>
              <a:spcAft>
                <a:spcPts val="0"/>
              </a:spcAft>
              <a:buSzPts val="3000"/>
              <a:buNone/>
            </a:pPr>
            <a:r>
              <a:rPr lang="en-US" sz="1400" i="1">
                <a:solidFill>
                  <a:schemeClr val="dk1"/>
                </a:solidFill>
                <a:latin typeface="Roboto Light"/>
                <a:ea typeface="Roboto Light"/>
                <a:cs typeface="Roboto Light"/>
                <a:sym typeface="Roboto Light"/>
              </a:rPr>
              <a:t>A nonprofit whose mission is to be a trustworthy resource and voice for consumers of all types of insurance in all 50 states</a:t>
            </a:r>
            <a:endParaRPr sz="1400" i="1">
              <a:solidFill>
                <a:schemeClr val="dk1"/>
              </a:solidFill>
              <a:latin typeface="Roboto Light"/>
              <a:ea typeface="Roboto Light"/>
              <a:cs typeface="Roboto Light"/>
              <a:sym typeface="Roboto Light"/>
            </a:endParaRPr>
          </a:p>
          <a:p>
            <a:pPr marL="0" marR="0" lvl="0" indent="0" algn="l" rtl="0">
              <a:lnSpc>
                <a:spcPct val="100000"/>
              </a:lnSpc>
              <a:spcBef>
                <a:spcPts val="0"/>
              </a:spcBef>
              <a:spcAft>
                <a:spcPts val="0"/>
              </a:spcAft>
              <a:buSzPts val="3000"/>
              <a:buNone/>
            </a:pPr>
            <a:endParaRPr sz="1400">
              <a:solidFill>
                <a:schemeClr val="dk1"/>
              </a:solidFill>
              <a:latin typeface="Roboto Light"/>
              <a:ea typeface="Roboto Light"/>
              <a:cs typeface="Roboto Light"/>
              <a:sym typeface="Roboto Light"/>
            </a:endParaRPr>
          </a:p>
          <a:p>
            <a:pPr marL="0" marR="0" lvl="0" indent="0" algn="l" rtl="0">
              <a:lnSpc>
                <a:spcPct val="100000"/>
              </a:lnSpc>
              <a:spcBef>
                <a:spcPts val="0"/>
              </a:spcBef>
              <a:spcAft>
                <a:spcPts val="0"/>
              </a:spcAft>
              <a:buSzPts val="3000"/>
              <a:buNone/>
            </a:pPr>
            <a:endParaRPr sz="1400">
              <a:solidFill>
                <a:schemeClr val="dk1"/>
              </a:solidFill>
              <a:latin typeface="Roboto Light"/>
              <a:ea typeface="Roboto Light"/>
              <a:cs typeface="Roboto Light"/>
              <a:sym typeface="Roboto Light"/>
            </a:endParaRPr>
          </a:p>
        </p:txBody>
      </p:sp>
      <p:sp>
        <p:nvSpPr>
          <p:cNvPr id="363" name="Google Shape;363;p41"/>
          <p:cNvSpPr/>
          <p:nvPr/>
        </p:nvSpPr>
        <p:spPr>
          <a:xfrm>
            <a:off x="5431725" y="1937350"/>
            <a:ext cx="3434100" cy="2306700"/>
          </a:xfrm>
          <a:prstGeom prst="rect">
            <a:avLst/>
          </a:prstGeom>
          <a:solidFill>
            <a:srgbClr val="FFE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  </a:t>
            </a:r>
            <a:endParaRPr sz="1400" b="0" i="0" u="none" strike="noStrike" cap="none">
              <a:solidFill>
                <a:schemeClr val="lt1"/>
              </a:solidFill>
              <a:latin typeface="Arial"/>
              <a:ea typeface="Arial"/>
              <a:cs typeface="Arial"/>
              <a:sym typeface="Arial"/>
            </a:endParaRPr>
          </a:p>
        </p:txBody>
      </p:sp>
      <p:sp>
        <p:nvSpPr>
          <p:cNvPr id="364" name="Google Shape;364;p41"/>
          <p:cNvSpPr txBox="1"/>
          <p:nvPr/>
        </p:nvSpPr>
        <p:spPr>
          <a:xfrm>
            <a:off x="5736072" y="2099675"/>
            <a:ext cx="2993700" cy="203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Tip: </a:t>
            </a:r>
            <a:r>
              <a:rPr lang="en-US">
                <a:solidFill>
                  <a:schemeClr val="dk1"/>
                </a:solidFill>
              </a:rPr>
              <a:t>Emphasize the importance of not rushing </a:t>
            </a:r>
            <a:r>
              <a:rPr lang="en-US" sz="1400" b="0" i="0" u="none" strike="noStrike" cap="none">
                <a:solidFill>
                  <a:schemeClr val="dk1"/>
                </a:solidFill>
                <a:latin typeface="Arial"/>
                <a:ea typeface="Arial"/>
                <a:cs typeface="Arial"/>
                <a:sym typeface="Arial"/>
              </a:rPr>
              <a:t>to agree to a settlement amount.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a:solidFill>
                <a:schemeClr val="dk1"/>
              </a:solidFil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If </a:t>
            </a:r>
            <a:r>
              <a:rPr lang="en-US">
                <a:solidFill>
                  <a:schemeClr val="dk1"/>
                </a:solidFill>
              </a:rPr>
              <a:t>a household </a:t>
            </a:r>
            <a:r>
              <a:rPr lang="en-US" sz="1400" b="0" i="0" u="none" strike="noStrike" cap="none">
                <a:solidFill>
                  <a:schemeClr val="dk1"/>
                </a:solidFill>
                <a:latin typeface="Arial"/>
                <a:ea typeface="Arial"/>
                <a:cs typeface="Arial"/>
                <a:sym typeface="Arial"/>
              </a:rPr>
              <a:t>cannot come to agreement with the adjuster and/or claims department, </a:t>
            </a:r>
            <a:r>
              <a:rPr lang="en-US">
                <a:solidFill>
                  <a:schemeClr val="dk1"/>
                </a:solidFill>
              </a:rPr>
              <a:t>advise that they contact</a:t>
            </a:r>
            <a:r>
              <a:rPr lang="en-US" sz="1400" b="0" i="0" u="none" strike="noStrike" cap="none">
                <a:solidFill>
                  <a:schemeClr val="dk1"/>
                </a:solidFill>
                <a:latin typeface="Arial"/>
                <a:ea typeface="Arial"/>
                <a:cs typeface="Arial"/>
                <a:sym typeface="Arial"/>
              </a:rPr>
              <a:t> </a:t>
            </a:r>
            <a:r>
              <a:rPr lang="en-US">
                <a:solidFill>
                  <a:schemeClr val="dk1"/>
                </a:solidFill>
              </a:rPr>
              <a:t>Louisiana’s D</a:t>
            </a:r>
            <a:r>
              <a:rPr lang="en-US" sz="1400" b="0" i="0" u="none" strike="noStrike" cap="none">
                <a:solidFill>
                  <a:schemeClr val="dk1"/>
                </a:solidFill>
                <a:latin typeface="Arial"/>
                <a:ea typeface="Arial"/>
                <a:cs typeface="Arial"/>
                <a:sym typeface="Arial"/>
              </a:rPr>
              <a:t>epartment of </a:t>
            </a:r>
            <a:r>
              <a:rPr lang="en-US">
                <a:solidFill>
                  <a:schemeClr val="dk1"/>
                </a:solidFill>
              </a:rPr>
              <a:t>I</a:t>
            </a:r>
            <a:r>
              <a:rPr lang="en-US" sz="1400" b="0" i="0" u="none" strike="noStrike" cap="none">
                <a:solidFill>
                  <a:schemeClr val="dk1"/>
                </a:solidFill>
                <a:latin typeface="Arial"/>
                <a:ea typeface="Arial"/>
                <a:cs typeface="Arial"/>
                <a:sym typeface="Arial"/>
              </a:rPr>
              <a:t>nsurance.  </a:t>
            </a:r>
            <a:endParaRPr/>
          </a:p>
        </p:txBody>
      </p:sp>
      <p:grpSp>
        <p:nvGrpSpPr>
          <p:cNvPr id="365" name="Google Shape;365;p41"/>
          <p:cNvGrpSpPr/>
          <p:nvPr/>
        </p:nvGrpSpPr>
        <p:grpSpPr>
          <a:xfrm flipH="1">
            <a:off x="5087623" y="1558323"/>
            <a:ext cx="553576" cy="541353"/>
            <a:chOff x="2594050" y="1631826"/>
            <a:chExt cx="439625" cy="439624"/>
          </a:xfrm>
        </p:grpSpPr>
        <p:sp>
          <p:nvSpPr>
            <p:cNvPr id="366" name="Google Shape;366;p41"/>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94B8B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41"/>
            <p:cNvSpPr/>
            <p:nvPr/>
          </p:nvSpPr>
          <p:spPr>
            <a:xfrm>
              <a:off x="2857700" y="1631826"/>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94B8B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41"/>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94B8B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41"/>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94B8B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2"/>
          <p:cNvSpPr txBox="1">
            <a:spLocks noGrp="1"/>
          </p:cNvSpPr>
          <p:nvPr>
            <p:ph type="title"/>
          </p:nvPr>
        </p:nvSpPr>
        <p:spPr>
          <a:xfrm>
            <a:off x="1104900" y="276075"/>
            <a:ext cx="6724500" cy="749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2800"/>
              <a:buFont typeface="Roboto Condensed"/>
              <a:buNone/>
            </a:pPr>
            <a:r>
              <a:rPr lang="en-US" sz="2800">
                <a:latin typeface="Roboto Medium"/>
                <a:ea typeface="Roboto Medium"/>
                <a:cs typeface="Roboto Medium"/>
                <a:sym typeface="Roboto Medium"/>
              </a:rPr>
              <a:t>Today’s Topics:</a:t>
            </a:r>
            <a:endParaRPr sz="3600" i="0" u="none" strike="noStrike" cap="none">
              <a:solidFill>
                <a:srgbClr val="FFFFFF"/>
              </a:solidFill>
              <a:latin typeface="Roboto Medium"/>
              <a:ea typeface="Roboto Medium"/>
              <a:cs typeface="Roboto Medium"/>
              <a:sym typeface="Roboto Medium"/>
            </a:endParaRPr>
          </a:p>
        </p:txBody>
      </p:sp>
      <p:sp>
        <p:nvSpPr>
          <p:cNvPr id="182" name="Google Shape;182;p22"/>
          <p:cNvSpPr txBox="1">
            <a:spLocks noGrp="1"/>
          </p:cNvSpPr>
          <p:nvPr>
            <p:ph type="body" idx="1"/>
          </p:nvPr>
        </p:nvSpPr>
        <p:spPr>
          <a:xfrm>
            <a:off x="1104900" y="1409175"/>
            <a:ext cx="5105100" cy="31725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50000"/>
              </a:lnSpc>
              <a:spcBef>
                <a:spcPts val="0"/>
              </a:spcBef>
              <a:spcAft>
                <a:spcPts val="0"/>
              </a:spcAft>
              <a:buSzPts val="2000"/>
              <a:buAutoNum type="arabicPeriod"/>
            </a:pPr>
            <a:r>
              <a:rPr lang="en-US" sz="2000">
                <a:latin typeface="Roboto Light"/>
                <a:ea typeface="Roboto Light"/>
                <a:cs typeface="Roboto Light"/>
                <a:sym typeface="Roboto Light"/>
              </a:rPr>
              <a:t>Knowing the risks</a:t>
            </a:r>
            <a:endParaRPr sz="2000">
              <a:latin typeface="Roboto Light"/>
              <a:ea typeface="Roboto Light"/>
              <a:cs typeface="Roboto Light"/>
              <a:sym typeface="Roboto Light"/>
            </a:endParaRPr>
          </a:p>
          <a:p>
            <a:pPr marL="457200" marR="0" lvl="0" indent="-355600" algn="l" rtl="0">
              <a:lnSpc>
                <a:spcPct val="150000"/>
              </a:lnSpc>
              <a:spcBef>
                <a:spcPts val="0"/>
              </a:spcBef>
              <a:spcAft>
                <a:spcPts val="0"/>
              </a:spcAft>
              <a:buSzPts val="2000"/>
              <a:buAutoNum type="arabicPeriod"/>
            </a:pPr>
            <a:r>
              <a:rPr lang="en-US" sz="2000">
                <a:latin typeface="Roboto Light"/>
                <a:ea typeface="Roboto Light"/>
                <a:cs typeface="Roboto Light"/>
                <a:sym typeface="Roboto Light"/>
              </a:rPr>
              <a:t>Recovery planning</a:t>
            </a:r>
            <a:endParaRPr sz="2000">
              <a:latin typeface="Roboto Light"/>
              <a:ea typeface="Roboto Light"/>
              <a:cs typeface="Roboto Light"/>
              <a:sym typeface="Roboto Light"/>
            </a:endParaRPr>
          </a:p>
          <a:p>
            <a:pPr marL="457200" marR="0" lvl="0" indent="-355600" algn="l" rtl="0">
              <a:lnSpc>
                <a:spcPct val="150000"/>
              </a:lnSpc>
              <a:spcBef>
                <a:spcPts val="0"/>
              </a:spcBef>
              <a:spcAft>
                <a:spcPts val="0"/>
              </a:spcAft>
              <a:buSzPts val="2000"/>
              <a:buAutoNum type="arabicPeriod"/>
            </a:pPr>
            <a:r>
              <a:rPr lang="en-US" sz="2000">
                <a:latin typeface="Roboto Light"/>
                <a:ea typeface="Roboto Light"/>
                <a:cs typeface="Roboto Light"/>
                <a:sym typeface="Roboto Light"/>
              </a:rPr>
              <a:t>Getting the right insurance </a:t>
            </a:r>
            <a:endParaRPr sz="2000">
              <a:latin typeface="Roboto Light"/>
              <a:ea typeface="Roboto Light"/>
              <a:cs typeface="Roboto Light"/>
              <a:sym typeface="Roboto Light"/>
            </a:endParaRPr>
          </a:p>
          <a:p>
            <a:pPr marL="457200" marR="0" lvl="0" indent="-355600" algn="l" rtl="0">
              <a:lnSpc>
                <a:spcPct val="150000"/>
              </a:lnSpc>
              <a:spcBef>
                <a:spcPts val="0"/>
              </a:spcBef>
              <a:spcAft>
                <a:spcPts val="0"/>
              </a:spcAft>
              <a:buSzPts val="2000"/>
              <a:buAutoNum type="arabicPeriod"/>
            </a:pPr>
            <a:r>
              <a:rPr lang="en-US" sz="2000">
                <a:latin typeface="Roboto Light"/>
                <a:ea typeface="Roboto Light"/>
                <a:cs typeface="Roboto Light"/>
                <a:sym typeface="Roboto Light"/>
              </a:rPr>
              <a:t>Mitigation options and insurance</a:t>
            </a:r>
            <a:endParaRPr sz="2000">
              <a:latin typeface="Roboto Light"/>
              <a:ea typeface="Roboto Light"/>
              <a:cs typeface="Roboto Light"/>
              <a:sym typeface="Roboto Light"/>
            </a:endParaRPr>
          </a:p>
          <a:p>
            <a:pPr marL="457200" marR="0" lvl="0" indent="0" algn="l" rtl="0">
              <a:lnSpc>
                <a:spcPct val="150000"/>
              </a:lnSpc>
              <a:spcBef>
                <a:spcPts val="0"/>
              </a:spcBef>
              <a:spcAft>
                <a:spcPts val="0"/>
              </a:spcAft>
              <a:buNone/>
            </a:pPr>
            <a:endParaRPr sz="2200">
              <a:latin typeface="Roboto Light"/>
              <a:ea typeface="Roboto Light"/>
              <a:cs typeface="Roboto Light"/>
              <a:sym typeface="Roboto Light"/>
            </a:endParaRPr>
          </a:p>
          <a:p>
            <a:pPr marL="457200" marR="0" lvl="0" indent="0" algn="l" rtl="0">
              <a:lnSpc>
                <a:spcPct val="150000"/>
              </a:lnSpc>
              <a:spcBef>
                <a:spcPts val="0"/>
              </a:spcBef>
              <a:spcAft>
                <a:spcPts val="0"/>
              </a:spcAft>
              <a:buNone/>
            </a:pPr>
            <a:endParaRPr sz="2200">
              <a:latin typeface="Roboto Light"/>
              <a:ea typeface="Roboto Light"/>
              <a:cs typeface="Roboto Light"/>
              <a:sym typeface="Roboto Light"/>
            </a:endParaRPr>
          </a:p>
        </p:txBody>
      </p:sp>
      <p:sp>
        <p:nvSpPr>
          <p:cNvPr id="183" name="Google Shape;183;p22"/>
          <p:cNvSpPr txBox="1">
            <a:spLocks noGrp="1"/>
          </p:cNvSpPr>
          <p:nvPr>
            <p:ph type="sldNum" idx="12"/>
          </p:nvPr>
        </p:nvSpPr>
        <p:spPr>
          <a:xfrm>
            <a:off x="0" y="0"/>
            <a:ext cx="594900" cy="73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300"/>
              <a:buFont typeface="Arial"/>
              <a:buNone/>
            </a:pPr>
            <a:fld id="{00000000-1234-1234-1234-123412341234}" type="slidenum">
              <a:rPr lang="en-US"/>
              <a:t>2</a:t>
            </a:fld>
            <a:endParaRPr/>
          </a:p>
        </p:txBody>
      </p:sp>
      <p:pic>
        <p:nvPicPr>
          <p:cNvPr id="184" name="Google Shape;184;p22"/>
          <p:cNvPicPr preferRelativeResize="0"/>
          <p:nvPr/>
        </p:nvPicPr>
        <p:blipFill>
          <a:blip r:embed="rId3">
            <a:alphaModFix/>
          </a:blip>
          <a:stretch>
            <a:fillRect/>
          </a:stretch>
        </p:blipFill>
        <p:spPr>
          <a:xfrm>
            <a:off x="6033625" y="1573900"/>
            <a:ext cx="2805300" cy="28430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2"/>
          <p:cNvSpPr txBox="1">
            <a:spLocks noGrp="1"/>
          </p:cNvSpPr>
          <p:nvPr>
            <p:ph type="title"/>
          </p:nvPr>
        </p:nvSpPr>
        <p:spPr>
          <a:xfrm>
            <a:off x="1104900" y="276075"/>
            <a:ext cx="6724500" cy="749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3600"/>
              <a:buFont typeface="Dosis"/>
              <a:buNone/>
            </a:pPr>
            <a:r>
              <a:rPr lang="en-US" sz="2800">
                <a:latin typeface="Roboto Medium"/>
                <a:ea typeface="Roboto Medium"/>
                <a:cs typeface="Roboto Medium"/>
                <a:sym typeface="Roboto Medium"/>
              </a:rPr>
              <a:t>How are Rates Determined?</a:t>
            </a:r>
            <a:endParaRPr>
              <a:latin typeface="Roboto Medium"/>
              <a:ea typeface="Roboto Medium"/>
              <a:cs typeface="Roboto Medium"/>
              <a:sym typeface="Roboto Medium"/>
            </a:endParaRPr>
          </a:p>
        </p:txBody>
      </p:sp>
      <p:sp>
        <p:nvSpPr>
          <p:cNvPr id="375" name="Google Shape;375;p42"/>
          <p:cNvSpPr txBox="1">
            <a:spLocks noGrp="1"/>
          </p:cNvSpPr>
          <p:nvPr>
            <p:ph type="body" idx="1"/>
          </p:nvPr>
        </p:nvSpPr>
        <p:spPr>
          <a:xfrm>
            <a:off x="1104900" y="1277625"/>
            <a:ext cx="4773600" cy="3648300"/>
          </a:xfrm>
          <a:prstGeom prst="rect">
            <a:avLst/>
          </a:prstGeom>
          <a:noFill/>
          <a:ln>
            <a:noFill/>
          </a:ln>
        </p:spPr>
        <p:txBody>
          <a:bodyPr spcFirstLastPara="1" wrap="square" lIns="91425" tIns="91425" rIns="91425" bIns="91425" anchor="t" anchorCtr="0">
            <a:noAutofit/>
          </a:bodyPr>
          <a:lstStyle/>
          <a:p>
            <a:pPr marL="38100" lvl="0" indent="0" algn="l" rtl="0">
              <a:lnSpc>
                <a:spcPct val="100000"/>
              </a:lnSpc>
              <a:spcBef>
                <a:spcPts val="600"/>
              </a:spcBef>
              <a:spcAft>
                <a:spcPts val="0"/>
              </a:spcAft>
              <a:buSzPts val="3000"/>
              <a:buNone/>
            </a:pPr>
            <a:r>
              <a:rPr lang="en-US" sz="2200" b="1"/>
              <a:t>Factors include:</a:t>
            </a:r>
            <a:endParaRPr sz="2200" b="1"/>
          </a:p>
          <a:p>
            <a:pPr marL="457200" marR="0" lvl="0" indent="-342900" algn="l" rtl="0">
              <a:lnSpc>
                <a:spcPct val="100000"/>
              </a:lnSpc>
              <a:spcBef>
                <a:spcPts val="600"/>
              </a:spcBef>
              <a:spcAft>
                <a:spcPts val="0"/>
              </a:spcAft>
              <a:buClr>
                <a:srgbClr val="94B7BB"/>
              </a:buClr>
              <a:buSzPts val="1800"/>
              <a:buFont typeface="Roboto"/>
              <a:buChar char="▸"/>
            </a:pPr>
            <a:r>
              <a:rPr lang="en-US" sz="1800"/>
              <a:t>Flood risk (e.g., flood zone)</a:t>
            </a:r>
            <a:endParaRPr sz="1800"/>
          </a:p>
          <a:p>
            <a:pPr marL="457200" marR="0" lvl="0" indent="-342900" algn="l" rtl="0">
              <a:lnSpc>
                <a:spcPct val="100000"/>
              </a:lnSpc>
              <a:spcBef>
                <a:spcPts val="600"/>
              </a:spcBef>
              <a:spcAft>
                <a:spcPts val="0"/>
              </a:spcAft>
              <a:buClr>
                <a:srgbClr val="94B7BB"/>
              </a:buClr>
              <a:buSzPts val="1800"/>
              <a:buFont typeface="Roboto"/>
              <a:buChar char="▸"/>
            </a:pPr>
            <a:r>
              <a:rPr lang="en-US" sz="1800"/>
              <a:t>The type of coverage being purchased (e.g. building and contents coverage)</a:t>
            </a:r>
            <a:endParaRPr sz="1800"/>
          </a:p>
          <a:p>
            <a:pPr marL="457200" marR="0" lvl="0" indent="-342900" algn="l" rtl="0">
              <a:lnSpc>
                <a:spcPct val="100000"/>
              </a:lnSpc>
              <a:spcBef>
                <a:spcPts val="600"/>
              </a:spcBef>
              <a:spcAft>
                <a:spcPts val="0"/>
              </a:spcAft>
              <a:buClr>
                <a:srgbClr val="94B7BB"/>
              </a:buClr>
              <a:buSzPts val="1800"/>
              <a:buFont typeface="Roboto"/>
              <a:buChar char="▸"/>
            </a:pPr>
            <a:r>
              <a:rPr lang="en-US" sz="1800"/>
              <a:t>The deductible and amount of building and contents coverage</a:t>
            </a:r>
            <a:endParaRPr sz="1800"/>
          </a:p>
          <a:p>
            <a:pPr marL="457200" marR="0" lvl="0" indent="-342900" algn="l" rtl="0">
              <a:lnSpc>
                <a:spcPct val="100000"/>
              </a:lnSpc>
              <a:spcBef>
                <a:spcPts val="600"/>
              </a:spcBef>
              <a:spcAft>
                <a:spcPts val="0"/>
              </a:spcAft>
              <a:buClr>
                <a:srgbClr val="94B7BB"/>
              </a:buClr>
              <a:buSzPts val="1800"/>
              <a:buFont typeface="Roboto"/>
              <a:buChar char="▸"/>
            </a:pPr>
            <a:r>
              <a:rPr lang="en-US" sz="1800"/>
              <a:t>The location of the structure</a:t>
            </a:r>
            <a:endParaRPr sz="1800"/>
          </a:p>
          <a:p>
            <a:pPr marL="457200" marR="0" lvl="0" indent="-342900" algn="l" rtl="0">
              <a:lnSpc>
                <a:spcPct val="100000"/>
              </a:lnSpc>
              <a:spcBef>
                <a:spcPts val="600"/>
              </a:spcBef>
              <a:spcAft>
                <a:spcPts val="0"/>
              </a:spcAft>
              <a:buClr>
                <a:srgbClr val="94B7BB"/>
              </a:buClr>
              <a:buSzPts val="1800"/>
              <a:buFont typeface="Roboto"/>
              <a:buChar char="▸"/>
            </a:pPr>
            <a:r>
              <a:rPr lang="en-US" sz="1800"/>
              <a:t>The design and age of the structure</a:t>
            </a:r>
            <a:endParaRPr sz="1800"/>
          </a:p>
          <a:p>
            <a:pPr marL="457200" marR="0" lvl="0" indent="-342900" algn="l" rtl="0">
              <a:lnSpc>
                <a:spcPct val="100000"/>
              </a:lnSpc>
              <a:spcBef>
                <a:spcPts val="600"/>
              </a:spcBef>
              <a:spcAft>
                <a:spcPts val="0"/>
              </a:spcAft>
              <a:buClr>
                <a:srgbClr val="94B7BB"/>
              </a:buClr>
              <a:buSzPts val="1800"/>
              <a:buFont typeface="Roboto"/>
              <a:buChar char="▸"/>
            </a:pPr>
            <a:r>
              <a:rPr lang="en-US" sz="1800"/>
              <a:t>The location of the structure’s contents </a:t>
            </a:r>
            <a:endParaRPr sz="1800"/>
          </a:p>
        </p:txBody>
      </p:sp>
      <p:sp>
        <p:nvSpPr>
          <p:cNvPr id="376" name="Google Shape;376;p42"/>
          <p:cNvSpPr txBox="1">
            <a:spLocks noGrp="1"/>
          </p:cNvSpPr>
          <p:nvPr>
            <p:ph type="sldNum" idx="12"/>
          </p:nvPr>
        </p:nvSpPr>
        <p:spPr>
          <a:xfrm>
            <a:off x="0" y="0"/>
            <a:ext cx="594900" cy="73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300"/>
              <a:buFont typeface="Arial"/>
              <a:buNone/>
            </a:pPr>
            <a:fld id="{00000000-1234-1234-1234-123412341234}" type="slidenum">
              <a:rPr lang="en-US"/>
              <a:t>20</a:t>
            </a:fld>
            <a:endParaRPr/>
          </a:p>
        </p:txBody>
      </p:sp>
      <p:pic>
        <p:nvPicPr>
          <p:cNvPr id="377" name="Google Shape;377;p42"/>
          <p:cNvPicPr preferRelativeResize="0"/>
          <p:nvPr/>
        </p:nvPicPr>
        <p:blipFill>
          <a:blip r:embed="rId3">
            <a:alphaModFix/>
          </a:blip>
          <a:stretch>
            <a:fillRect/>
          </a:stretch>
        </p:blipFill>
        <p:spPr>
          <a:xfrm>
            <a:off x="5878500" y="1473750"/>
            <a:ext cx="2960700" cy="244916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4"/>
          <p:cNvSpPr txBox="1">
            <a:spLocks noGrp="1"/>
          </p:cNvSpPr>
          <p:nvPr>
            <p:ph type="title"/>
          </p:nvPr>
        </p:nvSpPr>
        <p:spPr>
          <a:xfrm>
            <a:off x="1104900" y="276075"/>
            <a:ext cx="7126800" cy="74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a:latin typeface="Roboto Medium"/>
                <a:ea typeface="Roboto Medium"/>
                <a:cs typeface="Roboto Medium"/>
                <a:sym typeface="Roboto Medium"/>
              </a:rPr>
              <a:t>Mitigation Options and Insurance</a:t>
            </a:r>
            <a:endParaRPr sz="2800">
              <a:latin typeface="Roboto Medium"/>
              <a:ea typeface="Roboto Medium"/>
              <a:cs typeface="Roboto Medium"/>
              <a:sym typeface="Roboto Medium"/>
            </a:endParaRPr>
          </a:p>
        </p:txBody>
      </p:sp>
      <p:sp>
        <p:nvSpPr>
          <p:cNvPr id="389" name="Google Shape;389;p44"/>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300"/>
              <a:buFont typeface="Arial"/>
              <a:buNone/>
            </a:pPr>
            <a:fld id="{00000000-1234-1234-1234-123412341234}" type="slidenum">
              <a:rPr lang="en-US"/>
              <a:t>21</a:t>
            </a:fld>
            <a:endParaRPr/>
          </a:p>
        </p:txBody>
      </p:sp>
      <p:sp>
        <p:nvSpPr>
          <p:cNvPr id="390" name="Google Shape;390;p44"/>
          <p:cNvSpPr txBox="1"/>
          <p:nvPr/>
        </p:nvSpPr>
        <p:spPr>
          <a:xfrm>
            <a:off x="927500" y="1422750"/>
            <a:ext cx="4114800" cy="272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t>Benefits of implementing mitigation options: </a:t>
            </a:r>
            <a:endParaRPr sz="2200"/>
          </a:p>
          <a:p>
            <a:pPr marL="457200" lvl="0" indent="-342900" algn="l" rtl="0">
              <a:spcBef>
                <a:spcPts val="600"/>
              </a:spcBef>
              <a:spcAft>
                <a:spcPts val="0"/>
              </a:spcAft>
              <a:buClr>
                <a:srgbClr val="94B7BB"/>
              </a:buClr>
              <a:buSzPts val="1800"/>
              <a:buFont typeface="Arial"/>
              <a:buChar char="▸"/>
            </a:pPr>
            <a:r>
              <a:rPr lang="en-US" sz="1800">
                <a:solidFill>
                  <a:srgbClr val="222222"/>
                </a:solidFill>
              </a:rPr>
              <a:t>Reduction of risks</a:t>
            </a:r>
            <a:endParaRPr sz="1800">
              <a:solidFill>
                <a:srgbClr val="222222"/>
              </a:solidFill>
            </a:endParaRPr>
          </a:p>
          <a:p>
            <a:pPr marL="457200" lvl="0" indent="-342900" algn="l" rtl="0">
              <a:spcBef>
                <a:spcPts val="0"/>
              </a:spcBef>
              <a:spcAft>
                <a:spcPts val="0"/>
              </a:spcAft>
              <a:buClr>
                <a:srgbClr val="94B7BB"/>
              </a:buClr>
              <a:buSzPts val="1800"/>
              <a:buFont typeface="Arial"/>
              <a:buChar char="▸"/>
            </a:pPr>
            <a:r>
              <a:rPr lang="en-US" sz="1800">
                <a:solidFill>
                  <a:srgbClr val="222222"/>
                </a:solidFill>
              </a:rPr>
              <a:t>Reductions of insurance costs</a:t>
            </a:r>
            <a:endParaRPr sz="1800">
              <a:solidFill>
                <a:srgbClr val="222222"/>
              </a:solidFill>
            </a:endParaRPr>
          </a:p>
          <a:p>
            <a:pPr marL="0" lvl="0" indent="0" algn="l" rtl="0">
              <a:spcBef>
                <a:spcPts val="600"/>
              </a:spcBef>
              <a:spcAft>
                <a:spcPts val="0"/>
              </a:spcAft>
              <a:buNone/>
            </a:pPr>
            <a:endParaRPr sz="600">
              <a:solidFill>
                <a:srgbClr val="222222"/>
              </a:solidFill>
            </a:endParaRPr>
          </a:p>
          <a:p>
            <a:pPr marL="0" lvl="0" indent="0" algn="l" rtl="0">
              <a:spcBef>
                <a:spcPts val="600"/>
              </a:spcBef>
              <a:spcAft>
                <a:spcPts val="0"/>
              </a:spcAft>
              <a:buNone/>
            </a:pPr>
            <a:r>
              <a:rPr lang="en-US" sz="1600" b="1">
                <a:solidFill>
                  <a:srgbClr val="222222"/>
                </a:solidFill>
              </a:rPr>
              <a:t>*Encourage households to ask their insurance agents what mitigation options count for premium reductions to policies!</a:t>
            </a:r>
            <a:endParaRPr sz="1600" b="1">
              <a:solidFill>
                <a:srgbClr val="222222"/>
              </a:solidFill>
            </a:endParaRPr>
          </a:p>
        </p:txBody>
      </p:sp>
      <p:sp>
        <p:nvSpPr>
          <p:cNvPr id="391" name="Google Shape;391;p44"/>
          <p:cNvSpPr/>
          <p:nvPr/>
        </p:nvSpPr>
        <p:spPr>
          <a:xfrm>
            <a:off x="5766525" y="1822550"/>
            <a:ext cx="2870700" cy="1911900"/>
          </a:xfrm>
          <a:prstGeom prst="rect">
            <a:avLst/>
          </a:prstGeom>
          <a:solidFill>
            <a:srgbClr val="FFE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  </a:t>
            </a:r>
            <a:endParaRPr sz="1400" b="0" i="0" u="none" strike="noStrike" cap="none">
              <a:solidFill>
                <a:schemeClr val="lt1"/>
              </a:solidFill>
              <a:latin typeface="Arial"/>
              <a:ea typeface="Arial"/>
              <a:cs typeface="Arial"/>
              <a:sym typeface="Arial"/>
            </a:endParaRPr>
          </a:p>
        </p:txBody>
      </p:sp>
      <p:sp>
        <p:nvSpPr>
          <p:cNvPr id="392" name="Google Shape;392;p44"/>
          <p:cNvSpPr txBox="1"/>
          <p:nvPr/>
        </p:nvSpPr>
        <p:spPr>
          <a:xfrm>
            <a:off x="5878475" y="1993825"/>
            <a:ext cx="2704200" cy="160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b="1">
                <a:solidFill>
                  <a:schemeClr val="dk1"/>
                </a:solidFill>
              </a:rPr>
              <a:t>Get your Elevation Certificate</a:t>
            </a:r>
            <a:endParaRPr sz="1400" b="1" i="0" u="none" strike="noStrike" cap="none">
              <a:solidFill>
                <a:schemeClr val="dk1"/>
              </a:solidFill>
            </a:endParaRPr>
          </a:p>
          <a:p>
            <a:pPr marL="0" marR="0" lvl="0" indent="0" algn="l" rtl="0">
              <a:lnSpc>
                <a:spcPct val="100000"/>
              </a:lnSpc>
              <a:spcBef>
                <a:spcPts val="0"/>
              </a:spcBef>
              <a:spcAft>
                <a:spcPts val="0"/>
              </a:spcAft>
              <a:buClr>
                <a:srgbClr val="000000"/>
              </a:buClr>
              <a:buSzPts val="1400"/>
              <a:buFont typeface="Arial"/>
              <a:buNone/>
            </a:pPr>
            <a:endParaRPr>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US">
                <a:solidFill>
                  <a:schemeClr val="dk1"/>
                </a:solidFill>
                <a:latin typeface="Roboto"/>
                <a:ea typeface="Roboto"/>
                <a:cs typeface="Roboto"/>
                <a:sym typeface="Roboto"/>
              </a:rPr>
              <a:t>Elevation certificates document the elevation of a building</a:t>
            </a:r>
            <a:r>
              <a:rPr lang="en-US">
                <a:latin typeface="Roboto"/>
                <a:ea typeface="Roboto"/>
                <a:cs typeface="Roboto"/>
                <a:sym typeface="Roboto"/>
              </a:rPr>
              <a:t> and having one is one of the easiest ways to reduce insurance premium cost.</a:t>
            </a:r>
            <a:endParaRPr>
              <a:latin typeface="Roboto"/>
              <a:ea typeface="Roboto"/>
              <a:cs typeface="Roboto"/>
              <a:sym typeface="Roboto"/>
            </a:endParaRPr>
          </a:p>
        </p:txBody>
      </p:sp>
      <p:grpSp>
        <p:nvGrpSpPr>
          <p:cNvPr id="393" name="Google Shape;393;p44"/>
          <p:cNvGrpSpPr/>
          <p:nvPr/>
        </p:nvGrpSpPr>
        <p:grpSpPr>
          <a:xfrm flipH="1">
            <a:off x="5381798" y="1452473"/>
            <a:ext cx="553576" cy="541353"/>
            <a:chOff x="2594050" y="1631826"/>
            <a:chExt cx="439625" cy="439624"/>
          </a:xfrm>
        </p:grpSpPr>
        <p:sp>
          <p:nvSpPr>
            <p:cNvPr id="394" name="Google Shape;394;p44"/>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94B8B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44"/>
            <p:cNvSpPr/>
            <p:nvPr/>
          </p:nvSpPr>
          <p:spPr>
            <a:xfrm>
              <a:off x="2857700" y="1631826"/>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94B8B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44"/>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94B8B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44"/>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94B8B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45"/>
          <p:cNvSpPr txBox="1">
            <a:spLocks noGrp="1"/>
          </p:cNvSpPr>
          <p:nvPr>
            <p:ph type="title"/>
          </p:nvPr>
        </p:nvSpPr>
        <p:spPr>
          <a:xfrm>
            <a:off x="1104900" y="276075"/>
            <a:ext cx="7126800" cy="74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a:latin typeface="Roboto Medium"/>
                <a:ea typeface="Roboto Medium"/>
                <a:cs typeface="Roboto Medium"/>
                <a:sym typeface="Roboto Medium"/>
              </a:rPr>
              <a:t>Louisiana Examples </a:t>
            </a:r>
            <a:endParaRPr sz="2800">
              <a:latin typeface="Roboto Medium"/>
              <a:ea typeface="Roboto Medium"/>
              <a:cs typeface="Roboto Medium"/>
              <a:sym typeface="Roboto Medium"/>
            </a:endParaRPr>
          </a:p>
        </p:txBody>
      </p:sp>
      <p:sp>
        <p:nvSpPr>
          <p:cNvPr id="403" name="Google Shape;403;p45"/>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300"/>
              <a:buFont typeface="Arial"/>
              <a:buNone/>
            </a:pPr>
            <a:fld id="{00000000-1234-1234-1234-123412341234}" type="slidenum">
              <a:rPr lang="en-US"/>
              <a:t>22</a:t>
            </a:fld>
            <a:endParaRPr/>
          </a:p>
        </p:txBody>
      </p:sp>
      <p:sp>
        <p:nvSpPr>
          <p:cNvPr id="404" name="Google Shape;404;p45"/>
          <p:cNvSpPr txBox="1"/>
          <p:nvPr/>
        </p:nvSpPr>
        <p:spPr>
          <a:xfrm>
            <a:off x="927500" y="1422750"/>
            <a:ext cx="41148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t> </a:t>
            </a:r>
            <a:endParaRPr sz="1600" b="1">
              <a:solidFill>
                <a:srgbClr val="222222"/>
              </a:solidFill>
            </a:endParaRPr>
          </a:p>
        </p:txBody>
      </p:sp>
      <p:sp>
        <p:nvSpPr>
          <p:cNvPr id="405" name="Google Shape;405;p45"/>
          <p:cNvSpPr txBox="1"/>
          <p:nvPr/>
        </p:nvSpPr>
        <p:spPr>
          <a:xfrm>
            <a:off x="5878475" y="1993825"/>
            <a:ext cx="2704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a:latin typeface="Roboto"/>
              <a:ea typeface="Roboto"/>
              <a:cs typeface="Roboto"/>
              <a:sym typeface="Roboto"/>
            </a:endParaRPr>
          </a:p>
        </p:txBody>
      </p:sp>
      <p:sp>
        <p:nvSpPr>
          <p:cNvPr id="406" name="Google Shape;406;p45"/>
          <p:cNvSpPr txBox="1"/>
          <p:nvPr/>
        </p:nvSpPr>
        <p:spPr>
          <a:xfrm>
            <a:off x="1371675" y="1348200"/>
            <a:ext cx="5937300" cy="306234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latin typeface="Roboto"/>
                <a:ea typeface="Roboto"/>
                <a:cs typeface="Roboto"/>
                <a:sym typeface="Roboto"/>
              </a:rPr>
              <a:t>Mitigation Insurance Discounts and Tax Credits in </a:t>
            </a:r>
            <a:r>
              <a:rPr lang="en-US" sz="2400" b="1" dirty="0">
                <a:latin typeface="Roboto"/>
                <a:ea typeface="Roboto"/>
                <a:cs typeface="Roboto"/>
                <a:sym typeface="Roboto"/>
              </a:rPr>
              <a:t>Louisiana</a:t>
            </a:r>
            <a:r>
              <a:rPr lang="en-US" sz="2400" dirty="0">
                <a:latin typeface="Roboto"/>
                <a:ea typeface="Roboto"/>
                <a:cs typeface="Roboto"/>
                <a:sym typeface="Roboto"/>
              </a:rPr>
              <a:t>:</a:t>
            </a:r>
            <a:endParaRPr sz="2200" dirty="0">
              <a:solidFill>
                <a:srgbClr val="222222"/>
              </a:solidFill>
            </a:endParaRPr>
          </a:p>
          <a:p>
            <a:pPr marL="457200" lvl="0" indent="-368300" algn="l" rtl="0">
              <a:spcBef>
                <a:spcPts val="600"/>
              </a:spcBef>
              <a:spcAft>
                <a:spcPts val="0"/>
              </a:spcAft>
              <a:buClr>
                <a:srgbClr val="94B7BB"/>
              </a:buClr>
              <a:buSzPts val="2200"/>
              <a:buFont typeface="Roboto"/>
              <a:buChar char="▸"/>
            </a:pPr>
            <a:r>
              <a:rPr lang="en-US" sz="2200" dirty="0">
                <a:solidFill>
                  <a:srgbClr val="222222"/>
                </a:solidFill>
              </a:rPr>
              <a:t>FORTIFIED Roof Endorsement</a:t>
            </a:r>
            <a:endParaRPr sz="2200" dirty="0">
              <a:solidFill>
                <a:srgbClr val="222222"/>
              </a:solidFill>
            </a:endParaRPr>
          </a:p>
          <a:p>
            <a:pPr marL="457200" lvl="0" indent="-368300" algn="l" rtl="0">
              <a:spcBef>
                <a:spcPts val="0"/>
              </a:spcBef>
              <a:spcAft>
                <a:spcPts val="0"/>
              </a:spcAft>
              <a:buClr>
                <a:srgbClr val="94B7BB"/>
              </a:buClr>
              <a:buSzPts val="2200"/>
              <a:buFont typeface="Roboto"/>
              <a:buChar char="▸"/>
            </a:pPr>
            <a:r>
              <a:rPr lang="en-US" sz="2200" dirty="0">
                <a:solidFill>
                  <a:srgbClr val="222222"/>
                </a:solidFill>
              </a:rPr>
              <a:t>Retrofit Tax Deduction-$5,000 Max</a:t>
            </a:r>
            <a:endParaRPr sz="2200" dirty="0">
              <a:solidFill>
                <a:srgbClr val="222222"/>
              </a:solidFill>
            </a:endParaRPr>
          </a:p>
          <a:p>
            <a:pPr marL="457200" lvl="0" indent="0" algn="l" rtl="0">
              <a:spcBef>
                <a:spcPts val="600"/>
              </a:spcBef>
              <a:spcAft>
                <a:spcPts val="0"/>
              </a:spcAft>
              <a:buNone/>
            </a:pPr>
            <a:r>
              <a:rPr lang="en-US" sz="2200" dirty="0">
                <a:solidFill>
                  <a:srgbClr val="222222"/>
                </a:solidFill>
              </a:rPr>
              <a:t>*Must comply with the State Uniform Construction Code</a:t>
            </a:r>
            <a:endParaRPr sz="2200" dirty="0">
              <a:solidFill>
                <a:srgbClr val="222222"/>
              </a:solidFill>
            </a:endParaRPr>
          </a:p>
          <a:p>
            <a:pPr marL="0" lvl="0" indent="0" algn="l" rtl="0">
              <a:spcBef>
                <a:spcPts val="600"/>
              </a:spcBef>
              <a:spcAft>
                <a:spcPts val="0"/>
              </a:spcAft>
              <a:buNone/>
            </a:pPr>
            <a:endParaRPr sz="2200" dirty="0">
              <a:solidFill>
                <a:srgbClr val="222222"/>
              </a:solidFill>
            </a:endParaRPr>
          </a:p>
          <a:p>
            <a:pPr lvl="0"/>
            <a:r>
              <a:rPr lang="en-US" u="sng" dirty="0">
                <a:hlinkClick r:id="rId3"/>
              </a:rPr>
              <a:t>https://www.smarthomeamerica.org/</a:t>
            </a:r>
            <a:endParaRPr sz="2200" dirty="0">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6"/>
          <p:cNvSpPr txBox="1">
            <a:spLocks noGrp="1"/>
          </p:cNvSpPr>
          <p:nvPr>
            <p:ph type="title"/>
          </p:nvPr>
        </p:nvSpPr>
        <p:spPr>
          <a:xfrm>
            <a:off x="1104900" y="276075"/>
            <a:ext cx="6724500" cy="749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2800"/>
              <a:buFont typeface="Roboto Condensed"/>
              <a:buNone/>
            </a:pPr>
            <a:r>
              <a:rPr lang="en-US" sz="2800" b="1">
                <a:latin typeface="Arial Narrow"/>
                <a:ea typeface="Arial Narrow"/>
                <a:cs typeface="Arial Narrow"/>
                <a:sym typeface="Arial Narrow"/>
              </a:rPr>
              <a:t>Preparedness and Recovery Resources</a:t>
            </a:r>
            <a:endParaRPr sz="3600" b="0" i="0" u="none" strike="noStrike" cap="none">
              <a:solidFill>
                <a:srgbClr val="FFFFFF"/>
              </a:solidFill>
              <a:latin typeface="Dosis"/>
              <a:ea typeface="Dosis"/>
              <a:cs typeface="Dosis"/>
              <a:sym typeface="Dosis"/>
            </a:endParaRPr>
          </a:p>
        </p:txBody>
      </p:sp>
      <p:sp>
        <p:nvSpPr>
          <p:cNvPr id="412" name="Google Shape;412;p46"/>
          <p:cNvSpPr txBox="1">
            <a:spLocks noGrp="1"/>
          </p:cNvSpPr>
          <p:nvPr>
            <p:ph type="sldNum" idx="12"/>
          </p:nvPr>
        </p:nvSpPr>
        <p:spPr>
          <a:xfrm>
            <a:off x="0" y="0"/>
            <a:ext cx="594900" cy="73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300"/>
              <a:buFont typeface="Arial"/>
              <a:buNone/>
            </a:pPr>
            <a:fld id="{00000000-1234-1234-1234-123412341234}" type="slidenum">
              <a:rPr lang="en-US"/>
              <a:t>23</a:t>
            </a:fld>
            <a:endParaRPr/>
          </a:p>
        </p:txBody>
      </p:sp>
      <p:sp>
        <p:nvSpPr>
          <p:cNvPr id="413" name="Google Shape;413;p46"/>
          <p:cNvSpPr txBox="1"/>
          <p:nvPr/>
        </p:nvSpPr>
        <p:spPr>
          <a:xfrm>
            <a:off x="5169875" y="4175604"/>
            <a:ext cx="3717600" cy="402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Narrow"/>
              <a:buNone/>
            </a:pPr>
            <a:r>
              <a:rPr lang="en-US" sz="2000" b="1">
                <a:latin typeface="Roboto Condensed"/>
                <a:ea typeface="Roboto Condensed"/>
                <a:cs typeface="Roboto Condensed"/>
                <a:sym typeface="Roboto Condensed"/>
              </a:rPr>
              <a:t>SBPUSA.org/EQUIP</a:t>
            </a:r>
            <a:endParaRPr sz="1400" b="1" i="1" u="none" strike="noStrike" cap="none">
              <a:solidFill>
                <a:srgbClr val="000000"/>
              </a:solidFill>
              <a:latin typeface="Roboto Condensed"/>
              <a:ea typeface="Roboto Condensed"/>
              <a:cs typeface="Roboto Condensed"/>
              <a:sym typeface="Roboto Condensed"/>
            </a:endParaRPr>
          </a:p>
        </p:txBody>
      </p:sp>
      <p:pic>
        <p:nvPicPr>
          <p:cNvPr id="414" name="Google Shape;414;p46"/>
          <p:cNvPicPr preferRelativeResize="0"/>
          <p:nvPr/>
        </p:nvPicPr>
        <p:blipFill>
          <a:blip r:embed="rId3">
            <a:alphaModFix/>
          </a:blip>
          <a:stretch>
            <a:fillRect/>
          </a:stretch>
        </p:blipFill>
        <p:spPr>
          <a:xfrm>
            <a:off x="5933240" y="1933876"/>
            <a:ext cx="2190796" cy="2258323"/>
          </a:xfrm>
          <a:prstGeom prst="rect">
            <a:avLst/>
          </a:prstGeom>
          <a:noFill/>
          <a:ln>
            <a:noFill/>
          </a:ln>
        </p:spPr>
      </p:pic>
      <p:sp>
        <p:nvSpPr>
          <p:cNvPr id="415" name="Google Shape;415;p46"/>
          <p:cNvSpPr txBox="1"/>
          <p:nvPr/>
        </p:nvSpPr>
        <p:spPr>
          <a:xfrm>
            <a:off x="801675" y="1341275"/>
            <a:ext cx="47655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b="1">
                <a:latin typeface="Roboto"/>
                <a:ea typeface="Roboto"/>
                <a:cs typeface="Roboto"/>
                <a:sym typeface="Roboto"/>
              </a:rPr>
              <a:t>Visit sbpusa.org/prepare-natural-disaster</a:t>
            </a:r>
            <a:endParaRPr sz="1700" b="1">
              <a:latin typeface="Roboto"/>
              <a:ea typeface="Roboto"/>
              <a:cs typeface="Roboto"/>
              <a:sym typeface="Roboto"/>
            </a:endParaRPr>
          </a:p>
        </p:txBody>
      </p:sp>
      <p:sp>
        <p:nvSpPr>
          <p:cNvPr id="416" name="Google Shape;416;p46"/>
          <p:cNvSpPr txBox="1"/>
          <p:nvPr/>
        </p:nvSpPr>
        <p:spPr>
          <a:xfrm>
            <a:off x="5753625" y="1341263"/>
            <a:ext cx="40938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b="1">
                <a:latin typeface="Roboto"/>
                <a:ea typeface="Roboto"/>
                <a:cs typeface="Roboto"/>
                <a:sym typeface="Roboto"/>
              </a:rPr>
              <a:t>Download the Equip app </a:t>
            </a:r>
            <a:endParaRPr sz="1700" b="1">
              <a:latin typeface="Roboto"/>
              <a:ea typeface="Roboto"/>
              <a:cs typeface="Roboto"/>
              <a:sym typeface="Roboto"/>
            </a:endParaRPr>
          </a:p>
        </p:txBody>
      </p:sp>
      <p:pic>
        <p:nvPicPr>
          <p:cNvPr id="417" name="Google Shape;417;p46"/>
          <p:cNvPicPr preferRelativeResize="0"/>
          <p:nvPr/>
        </p:nvPicPr>
        <p:blipFill rotWithShape="1">
          <a:blip r:embed="rId4">
            <a:alphaModFix/>
          </a:blip>
          <a:srcRect l="870" r="1339"/>
          <a:stretch/>
        </p:blipFill>
        <p:spPr>
          <a:xfrm>
            <a:off x="1028700" y="1883425"/>
            <a:ext cx="3766851" cy="26084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0"/>
          <p:cNvSpPr txBox="1">
            <a:spLocks noGrp="1"/>
          </p:cNvSpPr>
          <p:nvPr>
            <p:ph type="title"/>
          </p:nvPr>
        </p:nvSpPr>
        <p:spPr>
          <a:xfrm>
            <a:off x="1104900" y="276075"/>
            <a:ext cx="6724500" cy="749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2700"/>
              <a:buFont typeface="Roboto Condensed"/>
              <a:buNone/>
            </a:pPr>
            <a:r>
              <a:rPr lang="en-US" sz="3000" b="1">
                <a:latin typeface="Roboto"/>
                <a:ea typeface="Roboto"/>
                <a:cs typeface="Roboto"/>
                <a:sym typeface="Roboto"/>
              </a:rPr>
              <a:t>Creating your Preparedness Plan</a:t>
            </a:r>
            <a:endParaRPr sz="3000" b="1" i="0" u="none" strike="noStrike" cap="none">
              <a:solidFill>
                <a:srgbClr val="FFFFFF"/>
              </a:solidFill>
              <a:latin typeface="Roboto"/>
              <a:ea typeface="Roboto"/>
              <a:cs typeface="Roboto"/>
              <a:sym typeface="Roboto"/>
            </a:endParaRPr>
          </a:p>
        </p:txBody>
      </p:sp>
      <p:sp>
        <p:nvSpPr>
          <p:cNvPr id="366" name="Google Shape;366;p40"/>
          <p:cNvSpPr txBox="1">
            <a:spLocks noGrp="1"/>
          </p:cNvSpPr>
          <p:nvPr>
            <p:ph type="body" idx="1"/>
          </p:nvPr>
        </p:nvSpPr>
        <p:spPr>
          <a:xfrm>
            <a:off x="1104900" y="1277625"/>
            <a:ext cx="5193600" cy="2891700"/>
          </a:xfrm>
          <a:prstGeom prst="rect">
            <a:avLst/>
          </a:prstGeom>
          <a:noFill/>
          <a:ln>
            <a:noFill/>
          </a:ln>
        </p:spPr>
        <p:txBody>
          <a:bodyPr spcFirstLastPara="1" wrap="square" lIns="91425" tIns="91425" rIns="91425" bIns="91425" anchor="ctr" anchorCtr="0">
            <a:noAutofit/>
          </a:bodyPr>
          <a:lstStyle/>
          <a:p>
            <a:pPr marL="342900" marR="0" lvl="0" indent="-342900" algn="l" rtl="0">
              <a:lnSpc>
                <a:spcPct val="100000"/>
              </a:lnSpc>
              <a:spcBef>
                <a:spcPts val="1350"/>
              </a:spcBef>
              <a:spcAft>
                <a:spcPts val="0"/>
              </a:spcAft>
              <a:buClr>
                <a:schemeClr val="dk1"/>
              </a:buClr>
              <a:buSzPts val="2175"/>
              <a:buFont typeface="Roboto"/>
              <a:buChar char="▸"/>
            </a:pPr>
            <a:r>
              <a:rPr lang="en-US" sz="2000" b="1">
                <a:solidFill>
                  <a:schemeClr val="dk1"/>
                </a:solidFill>
              </a:rPr>
              <a:t>Step 1</a:t>
            </a:r>
            <a:r>
              <a:rPr lang="en-US" sz="2000">
                <a:solidFill>
                  <a:schemeClr val="dk1"/>
                </a:solidFill>
                <a:latin typeface="Roboto Light"/>
                <a:ea typeface="Roboto Light"/>
                <a:cs typeface="Roboto Light"/>
                <a:sym typeface="Roboto Light"/>
              </a:rPr>
              <a:t>: Put together your supplies kit</a:t>
            </a:r>
            <a:endParaRPr sz="2000">
              <a:solidFill>
                <a:schemeClr val="dk1"/>
              </a:solidFill>
              <a:latin typeface="Roboto Light"/>
              <a:ea typeface="Roboto Light"/>
              <a:cs typeface="Roboto Light"/>
              <a:sym typeface="Roboto Light"/>
            </a:endParaRPr>
          </a:p>
          <a:p>
            <a:pPr marL="342900" marR="0" lvl="0" indent="-342900" algn="l" rtl="0">
              <a:lnSpc>
                <a:spcPct val="100000"/>
              </a:lnSpc>
              <a:spcBef>
                <a:spcPts val="1350"/>
              </a:spcBef>
              <a:spcAft>
                <a:spcPts val="0"/>
              </a:spcAft>
              <a:buClr>
                <a:schemeClr val="dk1"/>
              </a:buClr>
              <a:buSzPts val="2175"/>
              <a:buFont typeface="Roboto"/>
              <a:buChar char="▸"/>
            </a:pPr>
            <a:r>
              <a:rPr lang="en-US" sz="2000" b="1">
                <a:solidFill>
                  <a:schemeClr val="dk1"/>
                </a:solidFill>
              </a:rPr>
              <a:t>Step 2</a:t>
            </a:r>
            <a:r>
              <a:rPr lang="en-US" sz="2000">
                <a:solidFill>
                  <a:schemeClr val="dk1"/>
                </a:solidFill>
                <a:latin typeface="Roboto Light"/>
                <a:ea typeface="Roboto Light"/>
                <a:cs typeface="Roboto Light"/>
                <a:sym typeface="Roboto Light"/>
              </a:rPr>
              <a:t>: Create your emergency plan</a:t>
            </a:r>
            <a:endParaRPr sz="2000">
              <a:solidFill>
                <a:schemeClr val="dk1"/>
              </a:solidFill>
              <a:latin typeface="Roboto Light"/>
              <a:ea typeface="Roboto Light"/>
              <a:cs typeface="Roboto Light"/>
              <a:sym typeface="Roboto Light"/>
            </a:endParaRPr>
          </a:p>
          <a:p>
            <a:pPr marL="342900" marR="0" lvl="0" indent="-342900" algn="l" rtl="0">
              <a:lnSpc>
                <a:spcPct val="100000"/>
              </a:lnSpc>
              <a:spcBef>
                <a:spcPts val="1350"/>
              </a:spcBef>
              <a:spcAft>
                <a:spcPts val="0"/>
              </a:spcAft>
              <a:buClr>
                <a:schemeClr val="dk1"/>
              </a:buClr>
              <a:buSzPts val="2175"/>
              <a:buFont typeface="Roboto"/>
              <a:buChar char="▸"/>
            </a:pPr>
            <a:r>
              <a:rPr lang="en-US" sz="2000" b="1">
                <a:solidFill>
                  <a:schemeClr val="dk1"/>
                </a:solidFill>
              </a:rPr>
              <a:t>Step 3</a:t>
            </a:r>
            <a:r>
              <a:rPr lang="en-US" sz="2000">
                <a:solidFill>
                  <a:schemeClr val="dk1"/>
                </a:solidFill>
                <a:latin typeface="Roboto Light"/>
                <a:ea typeface="Roboto Light"/>
                <a:cs typeface="Roboto Light"/>
                <a:sym typeface="Roboto Light"/>
              </a:rPr>
              <a:t>: Make a recovery plan </a:t>
            </a:r>
            <a:endParaRPr sz="2000">
              <a:solidFill>
                <a:schemeClr val="dk1"/>
              </a:solidFill>
              <a:latin typeface="Roboto Light"/>
              <a:ea typeface="Roboto Light"/>
              <a:cs typeface="Roboto Light"/>
              <a:sym typeface="Roboto Light"/>
            </a:endParaRPr>
          </a:p>
        </p:txBody>
      </p:sp>
      <p:sp>
        <p:nvSpPr>
          <p:cNvPr id="367" name="Google Shape;367;p40"/>
          <p:cNvSpPr txBox="1">
            <a:spLocks noGrp="1"/>
          </p:cNvSpPr>
          <p:nvPr>
            <p:ph type="sldNum" idx="12"/>
          </p:nvPr>
        </p:nvSpPr>
        <p:spPr>
          <a:xfrm>
            <a:off x="0" y="0"/>
            <a:ext cx="594900" cy="73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300"/>
              <a:buFont typeface="Arial"/>
              <a:buNone/>
            </a:pPr>
            <a:fld id="{00000000-1234-1234-1234-123412341234}" type="slidenum">
              <a:rPr lang="en-US"/>
              <a:t>3</a:t>
            </a:fld>
            <a:endParaRPr/>
          </a:p>
        </p:txBody>
      </p:sp>
      <p:pic>
        <p:nvPicPr>
          <p:cNvPr id="368" name="Google Shape;368;p40"/>
          <p:cNvPicPr preferRelativeResize="0"/>
          <p:nvPr/>
        </p:nvPicPr>
        <p:blipFill>
          <a:blip r:embed="rId3">
            <a:alphaModFix/>
          </a:blip>
          <a:stretch>
            <a:fillRect/>
          </a:stretch>
        </p:blipFill>
        <p:spPr>
          <a:xfrm>
            <a:off x="5947400" y="1542850"/>
            <a:ext cx="2540700" cy="2507532"/>
          </a:xfrm>
          <a:prstGeom prst="rect">
            <a:avLst/>
          </a:prstGeom>
          <a:noFill/>
          <a:ln>
            <a:noFill/>
          </a:ln>
        </p:spPr>
      </p:pic>
    </p:spTree>
    <p:extLst>
      <p:ext uri="{BB962C8B-B14F-4D97-AF65-F5344CB8AC3E}">
        <p14:creationId xmlns:p14="http://schemas.microsoft.com/office/powerpoint/2010/main" val="1077785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1"/>
          <p:cNvSpPr txBox="1">
            <a:spLocks noGrp="1"/>
          </p:cNvSpPr>
          <p:nvPr>
            <p:ph type="title"/>
          </p:nvPr>
        </p:nvSpPr>
        <p:spPr>
          <a:xfrm>
            <a:off x="1104900" y="276075"/>
            <a:ext cx="6724500" cy="74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000" b="1"/>
              <a:t>Emergency Planning Basics</a:t>
            </a:r>
            <a:endParaRPr sz="3000" b="1"/>
          </a:p>
        </p:txBody>
      </p:sp>
      <p:sp>
        <p:nvSpPr>
          <p:cNvPr id="374" name="Google Shape;374;p41"/>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300"/>
              <a:buFont typeface="Arial"/>
              <a:buNone/>
            </a:pPr>
            <a:fld id="{00000000-1234-1234-1234-123412341234}" type="slidenum">
              <a:rPr lang="en-US"/>
              <a:t>4</a:t>
            </a:fld>
            <a:endParaRPr/>
          </a:p>
        </p:txBody>
      </p:sp>
      <p:pic>
        <p:nvPicPr>
          <p:cNvPr id="375" name="Google Shape;375;p41"/>
          <p:cNvPicPr preferRelativeResize="0"/>
          <p:nvPr/>
        </p:nvPicPr>
        <p:blipFill rotWithShape="1">
          <a:blip r:embed="rId3">
            <a:alphaModFix/>
          </a:blip>
          <a:srcRect r="51620" b="48631"/>
          <a:stretch/>
        </p:blipFill>
        <p:spPr>
          <a:xfrm>
            <a:off x="881611" y="1572400"/>
            <a:ext cx="1833665" cy="1632125"/>
          </a:xfrm>
          <a:prstGeom prst="rect">
            <a:avLst/>
          </a:prstGeom>
          <a:noFill/>
          <a:ln>
            <a:noFill/>
          </a:ln>
        </p:spPr>
      </p:pic>
      <p:pic>
        <p:nvPicPr>
          <p:cNvPr id="376" name="Google Shape;376;p41"/>
          <p:cNvPicPr preferRelativeResize="0"/>
          <p:nvPr/>
        </p:nvPicPr>
        <p:blipFill rotWithShape="1">
          <a:blip r:embed="rId3">
            <a:alphaModFix/>
          </a:blip>
          <a:srcRect l="7064" t="49324" r="52980" b="4400"/>
          <a:stretch/>
        </p:blipFill>
        <p:spPr>
          <a:xfrm>
            <a:off x="3069775" y="1732838"/>
            <a:ext cx="1629025" cy="1581699"/>
          </a:xfrm>
          <a:prstGeom prst="rect">
            <a:avLst/>
          </a:prstGeom>
          <a:noFill/>
          <a:ln>
            <a:noFill/>
          </a:ln>
        </p:spPr>
      </p:pic>
      <p:pic>
        <p:nvPicPr>
          <p:cNvPr id="377" name="Google Shape;377;p41"/>
          <p:cNvPicPr preferRelativeResize="0"/>
          <p:nvPr/>
        </p:nvPicPr>
        <p:blipFill rotWithShape="1">
          <a:blip r:embed="rId3">
            <a:alphaModFix/>
          </a:blip>
          <a:srcRect l="48310" t="3864" r="6928" b="49858"/>
          <a:stretch/>
        </p:blipFill>
        <p:spPr>
          <a:xfrm>
            <a:off x="5129500" y="1842845"/>
            <a:ext cx="1571163" cy="1361676"/>
          </a:xfrm>
          <a:prstGeom prst="rect">
            <a:avLst/>
          </a:prstGeom>
          <a:noFill/>
          <a:ln>
            <a:noFill/>
          </a:ln>
        </p:spPr>
      </p:pic>
      <p:pic>
        <p:nvPicPr>
          <p:cNvPr id="378" name="Google Shape;378;p41"/>
          <p:cNvPicPr preferRelativeResize="0"/>
          <p:nvPr/>
        </p:nvPicPr>
        <p:blipFill rotWithShape="1">
          <a:blip r:embed="rId3">
            <a:alphaModFix/>
          </a:blip>
          <a:srcRect l="57561" t="51371" r="10772" b="5829"/>
          <a:stretch/>
        </p:blipFill>
        <p:spPr>
          <a:xfrm>
            <a:off x="7187550" y="1842850"/>
            <a:ext cx="1304751" cy="1478325"/>
          </a:xfrm>
          <a:prstGeom prst="rect">
            <a:avLst/>
          </a:prstGeom>
          <a:noFill/>
          <a:ln>
            <a:noFill/>
          </a:ln>
        </p:spPr>
      </p:pic>
      <p:sp>
        <p:nvSpPr>
          <p:cNvPr id="379" name="Google Shape;379;p41"/>
          <p:cNvSpPr txBox="1"/>
          <p:nvPr/>
        </p:nvSpPr>
        <p:spPr>
          <a:xfrm>
            <a:off x="1097025" y="3314525"/>
            <a:ext cx="1402800" cy="34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b="1">
                <a:latin typeface="Roboto"/>
                <a:ea typeface="Roboto"/>
                <a:cs typeface="Roboto"/>
                <a:sym typeface="Roboto"/>
              </a:rPr>
              <a:t>Supplies</a:t>
            </a:r>
            <a:endParaRPr sz="2200" b="1">
              <a:latin typeface="Roboto"/>
              <a:ea typeface="Roboto"/>
              <a:cs typeface="Roboto"/>
              <a:sym typeface="Roboto"/>
            </a:endParaRPr>
          </a:p>
        </p:txBody>
      </p:sp>
      <p:sp>
        <p:nvSpPr>
          <p:cNvPr id="380" name="Google Shape;380;p41"/>
          <p:cNvSpPr txBox="1"/>
          <p:nvPr/>
        </p:nvSpPr>
        <p:spPr>
          <a:xfrm>
            <a:off x="2775175" y="3314525"/>
            <a:ext cx="2218200" cy="34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b="1">
                <a:latin typeface="Roboto"/>
                <a:ea typeface="Roboto"/>
                <a:cs typeface="Roboto"/>
                <a:sym typeface="Roboto"/>
              </a:rPr>
              <a:t>Communication &amp; Information</a:t>
            </a:r>
            <a:endParaRPr sz="2200" b="1">
              <a:latin typeface="Roboto"/>
              <a:ea typeface="Roboto"/>
              <a:cs typeface="Roboto"/>
              <a:sym typeface="Roboto"/>
            </a:endParaRPr>
          </a:p>
        </p:txBody>
      </p:sp>
      <p:sp>
        <p:nvSpPr>
          <p:cNvPr id="381" name="Google Shape;381;p41"/>
          <p:cNvSpPr txBox="1"/>
          <p:nvPr/>
        </p:nvSpPr>
        <p:spPr>
          <a:xfrm>
            <a:off x="4998288" y="3314525"/>
            <a:ext cx="1833600" cy="34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b="1">
                <a:latin typeface="Roboto"/>
                <a:ea typeface="Roboto"/>
                <a:cs typeface="Roboto"/>
                <a:sym typeface="Roboto"/>
              </a:rPr>
              <a:t>Evacuation</a:t>
            </a:r>
            <a:endParaRPr sz="2200" b="1">
              <a:latin typeface="Roboto"/>
              <a:ea typeface="Roboto"/>
              <a:cs typeface="Roboto"/>
              <a:sym typeface="Roboto"/>
            </a:endParaRPr>
          </a:p>
        </p:txBody>
      </p:sp>
      <p:sp>
        <p:nvSpPr>
          <p:cNvPr id="382" name="Google Shape;382;p41"/>
          <p:cNvSpPr txBox="1"/>
          <p:nvPr/>
        </p:nvSpPr>
        <p:spPr>
          <a:xfrm>
            <a:off x="6999175" y="3314525"/>
            <a:ext cx="1681500" cy="34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b="1">
                <a:latin typeface="Roboto"/>
                <a:ea typeface="Roboto"/>
                <a:cs typeface="Roboto"/>
                <a:sym typeface="Roboto"/>
              </a:rPr>
              <a:t>Sheltering</a:t>
            </a:r>
            <a:endParaRPr sz="2200" b="1">
              <a:latin typeface="Roboto"/>
              <a:ea typeface="Roboto"/>
              <a:cs typeface="Roboto"/>
              <a:sym typeface="Roboto"/>
            </a:endParaRPr>
          </a:p>
        </p:txBody>
      </p:sp>
    </p:spTree>
    <p:extLst>
      <p:ext uri="{BB962C8B-B14F-4D97-AF65-F5344CB8AC3E}">
        <p14:creationId xmlns:p14="http://schemas.microsoft.com/office/powerpoint/2010/main" val="3160875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2"/>
          <p:cNvSpPr txBox="1">
            <a:spLocks noGrp="1"/>
          </p:cNvSpPr>
          <p:nvPr>
            <p:ph type="title"/>
          </p:nvPr>
        </p:nvSpPr>
        <p:spPr>
          <a:xfrm>
            <a:off x="1104900" y="276075"/>
            <a:ext cx="6724500" cy="749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2800"/>
              <a:buFont typeface="Roboto Condensed"/>
              <a:buNone/>
            </a:pPr>
            <a:r>
              <a:rPr lang="en-US" sz="3000" b="1">
                <a:solidFill>
                  <a:schemeClr val="lt1"/>
                </a:solidFill>
              </a:rPr>
              <a:t> Step 1: Have a </a:t>
            </a:r>
            <a:r>
              <a:rPr lang="en-US" sz="3000" b="1" i="0" u="none" strike="noStrike" cap="none">
                <a:solidFill>
                  <a:schemeClr val="lt1"/>
                </a:solidFill>
              </a:rPr>
              <a:t>Disaster Supplies Kit</a:t>
            </a:r>
            <a:endParaRPr sz="3000" i="0" u="none" strike="noStrike" cap="none">
              <a:solidFill>
                <a:srgbClr val="FFFFFF"/>
              </a:solidFill>
            </a:endParaRPr>
          </a:p>
        </p:txBody>
      </p:sp>
      <p:graphicFrame>
        <p:nvGraphicFramePr>
          <p:cNvPr id="389" name="Google Shape;389;p42"/>
          <p:cNvGraphicFramePr/>
          <p:nvPr/>
        </p:nvGraphicFramePr>
        <p:xfrm>
          <a:off x="1104901" y="1250980"/>
          <a:ext cx="7687975" cy="3096000"/>
        </p:xfrm>
        <a:graphic>
          <a:graphicData uri="http://schemas.openxmlformats.org/drawingml/2006/table">
            <a:tbl>
              <a:tblPr>
                <a:noFill/>
              </a:tblPr>
              <a:tblGrid>
                <a:gridCol w="3884400">
                  <a:extLst>
                    <a:ext uri="{9D8B030D-6E8A-4147-A177-3AD203B41FA5}">
                      <a16:colId xmlns:a16="http://schemas.microsoft.com/office/drawing/2014/main" val="20000"/>
                    </a:ext>
                  </a:extLst>
                </a:gridCol>
                <a:gridCol w="3803575">
                  <a:extLst>
                    <a:ext uri="{9D8B030D-6E8A-4147-A177-3AD203B41FA5}">
                      <a16:colId xmlns:a16="http://schemas.microsoft.com/office/drawing/2014/main" val="20001"/>
                    </a:ext>
                  </a:extLst>
                </a:gridCol>
              </a:tblGrid>
              <a:tr h="3096000">
                <a:tc>
                  <a:txBody>
                    <a:bodyPr/>
                    <a:lstStyle/>
                    <a:p>
                      <a:pPr marL="342900" marR="0" lvl="0" indent="-336550" algn="l" rtl="0">
                        <a:lnSpc>
                          <a:spcPct val="100000"/>
                        </a:lnSpc>
                        <a:spcBef>
                          <a:spcPts val="0"/>
                        </a:spcBef>
                        <a:spcAft>
                          <a:spcPts val="0"/>
                        </a:spcAft>
                        <a:buClr>
                          <a:srgbClr val="3F5378"/>
                        </a:buClr>
                        <a:buSzPts val="1800"/>
                        <a:buFont typeface="Arial"/>
                        <a:buChar char="▢"/>
                      </a:pPr>
                      <a:r>
                        <a:rPr lang="en-US" sz="1800" b="0" i="0" u="none" strike="noStrike" cap="none">
                          <a:solidFill>
                            <a:schemeClr val="dk1"/>
                          </a:solidFill>
                          <a:latin typeface="Roboto Condensed Light"/>
                          <a:ea typeface="Roboto Condensed Light"/>
                          <a:cs typeface="Roboto Condensed Light"/>
                          <a:sym typeface="Roboto Condensed Light"/>
                        </a:rPr>
                        <a:t>Water: 1 gallon per person, per day</a:t>
                      </a:r>
                      <a:endParaRPr sz="1800" b="0" i="0" u="none" strike="noStrike" cap="none">
                        <a:solidFill>
                          <a:schemeClr val="dk1"/>
                        </a:solidFill>
                        <a:latin typeface="Roboto Condensed Light"/>
                        <a:ea typeface="Roboto Condensed Light"/>
                        <a:cs typeface="Roboto Condensed Light"/>
                        <a:sym typeface="Roboto Condensed Light"/>
                      </a:endParaRPr>
                    </a:p>
                    <a:p>
                      <a:pPr marL="342900" marR="0" lvl="0" indent="-336550" algn="l" rtl="0">
                        <a:lnSpc>
                          <a:spcPct val="100000"/>
                        </a:lnSpc>
                        <a:spcBef>
                          <a:spcPts val="600"/>
                        </a:spcBef>
                        <a:spcAft>
                          <a:spcPts val="0"/>
                        </a:spcAft>
                        <a:buClr>
                          <a:srgbClr val="3F5378"/>
                        </a:buClr>
                        <a:buSzPts val="1800"/>
                        <a:buFont typeface="Arial"/>
                        <a:buChar char="▢"/>
                      </a:pPr>
                      <a:r>
                        <a:rPr lang="en-US" sz="1800" b="0" i="0" u="none" strike="noStrike" cap="none">
                          <a:solidFill>
                            <a:schemeClr val="dk1"/>
                          </a:solidFill>
                          <a:latin typeface="Roboto Condensed Light"/>
                          <a:ea typeface="Roboto Condensed Light"/>
                          <a:cs typeface="Roboto Condensed Light"/>
                          <a:sym typeface="Roboto Condensed Light"/>
                        </a:rPr>
                        <a:t>Food: non-perishable, easy-to-prepare </a:t>
                      </a:r>
                      <a:endParaRPr sz="1800" b="0" i="0" u="none" strike="noStrike" cap="none">
                        <a:solidFill>
                          <a:schemeClr val="dk1"/>
                        </a:solidFill>
                        <a:latin typeface="Roboto Condensed Light"/>
                        <a:ea typeface="Roboto Condensed Light"/>
                        <a:cs typeface="Roboto Condensed Light"/>
                        <a:sym typeface="Roboto Condensed Light"/>
                      </a:endParaRPr>
                    </a:p>
                    <a:p>
                      <a:pPr marL="342900" lvl="0" indent="-336550" algn="l" rtl="0">
                        <a:spcBef>
                          <a:spcPts val="600"/>
                        </a:spcBef>
                        <a:spcAft>
                          <a:spcPts val="0"/>
                        </a:spcAft>
                        <a:buClr>
                          <a:srgbClr val="3F5378"/>
                        </a:buClr>
                        <a:buSzPts val="1800"/>
                        <a:buFont typeface="Arial"/>
                        <a:buChar char="▢"/>
                      </a:pPr>
                      <a:r>
                        <a:rPr lang="en-US" sz="1800">
                          <a:solidFill>
                            <a:schemeClr val="dk1"/>
                          </a:solidFill>
                          <a:latin typeface="Roboto Condensed Light"/>
                          <a:ea typeface="Roboto Condensed Light"/>
                          <a:cs typeface="Roboto Condensed Light"/>
                          <a:sym typeface="Roboto Condensed Light"/>
                        </a:rPr>
                        <a:t>Supplies for infants, kids, pets</a:t>
                      </a:r>
                      <a:endParaRPr sz="1800">
                        <a:solidFill>
                          <a:schemeClr val="dk1"/>
                        </a:solidFill>
                        <a:latin typeface="Roboto Condensed Light"/>
                        <a:ea typeface="Roboto Condensed Light"/>
                        <a:cs typeface="Roboto Condensed Light"/>
                        <a:sym typeface="Roboto Condensed Light"/>
                      </a:endParaRPr>
                    </a:p>
                    <a:p>
                      <a:pPr marL="342900" marR="0" lvl="0" indent="-336550" algn="l" rtl="0">
                        <a:lnSpc>
                          <a:spcPct val="100000"/>
                        </a:lnSpc>
                        <a:spcBef>
                          <a:spcPts val="600"/>
                        </a:spcBef>
                        <a:spcAft>
                          <a:spcPts val="0"/>
                        </a:spcAft>
                        <a:buClr>
                          <a:srgbClr val="3F5378"/>
                        </a:buClr>
                        <a:buSzPts val="1800"/>
                        <a:buFont typeface="Arial"/>
                        <a:buChar char="▢"/>
                      </a:pPr>
                      <a:r>
                        <a:rPr lang="en-US" sz="1800">
                          <a:solidFill>
                            <a:schemeClr val="dk1"/>
                          </a:solidFill>
                          <a:latin typeface="Roboto Condensed Light"/>
                          <a:ea typeface="Roboto Condensed Light"/>
                          <a:cs typeface="Roboto Condensed Light"/>
                          <a:sym typeface="Roboto Condensed Light"/>
                        </a:rPr>
                        <a:t>Medications &amp; medical items</a:t>
                      </a:r>
                      <a:endParaRPr sz="1800">
                        <a:solidFill>
                          <a:schemeClr val="dk1"/>
                        </a:solidFill>
                        <a:latin typeface="Roboto Condensed Light"/>
                        <a:ea typeface="Roboto Condensed Light"/>
                        <a:cs typeface="Roboto Condensed Light"/>
                        <a:sym typeface="Roboto Condensed Light"/>
                      </a:endParaRPr>
                    </a:p>
                    <a:p>
                      <a:pPr marL="342900" marR="0" lvl="0" indent="-336550" algn="l" rtl="0">
                        <a:lnSpc>
                          <a:spcPct val="100000"/>
                        </a:lnSpc>
                        <a:spcBef>
                          <a:spcPts val="600"/>
                        </a:spcBef>
                        <a:spcAft>
                          <a:spcPts val="0"/>
                        </a:spcAft>
                        <a:buClr>
                          <a:srgbClr val="3F5378"/>
                        </a:buClr>
                        <a:buSzPts val="1800"/>
                        <a:buFont typeface="Arial"/>
                        <a:buChar char="▢"/>
                      </a:pPr>
                      <a:r>
                        <a:rPr lang="en-US" sz="1800">
                          <a:solidFill>
                            <a:schemeClr val="dk1"/>
                          </a:solidFill>
                          <a:latin typeface="Roboto Condensed Light"/>
                          <a:ea typeface="Roboto Condensed Light"/>
                          <a:cs typeface="Roboto Condensed Light"/>
                          <a:sym typeface="Roboto Condensed Light"/>
                        </a:rPr>
                        <a:t>First aid kit</a:t>
                      </a:r>
                      <a:endParaRPr sz="1800">
                        <a:solidFill>
                          <a:schemeClr val="dk1"/>
                        </a:solidFill>
                        <a:latin typeface="Roboto Condensed Light"/>
                        <a:ea typeface="Roboto Condensed Light"/>
                        <a:cs typeface="Roboto Condensed Light"/>
                        <a:sym typeface="Roboto Condensed Light"/>
                      </a:endParaRPr>
                    </a:p>
                    <a:p>
                      <a:pPr marL="342900" marR="0" lvl="0" indent="-336550" algn="l" rtl="0">
                        <a:lnSpc>
                          <a:spcPct val="100000"/>
                        </a:lnSpc>
                        <a:spcBef>
                          <a:spcPts val="600"/>
                        </a:spcBef>
                        <a:spcAft>
                          <a:spcPts val="0"/>
                        </a:spcAft>
                        <a:buClr>
                          <a:srgbClr val="3F5378"/>
                        </a:buClr>
                        <a:buSzPts val="1800"/>
                        <a:buFont typeface="Arial"/>
                        <a:buChar char="▢"/>
                      </a:pPr>
                      <a:r>
                        <a:rPr lang="en-US" sz="1800" b="0" i="0" u="none" strike="noStrike" cap="none">
                          <a:solidFill>
                            <a:schemeClr val="dk1"/>
                          </a:solidFill>
                          <a:latin typeface="Roboto Condensed Light"/>
                          <a:ea typeface="Roboto Condensed Light"/>
                          <a:cs typeface="Roboto Condensed Light"/>
                          <a:sym typeface="Roboto Condensed Light"/>
                        </a:rPr>
                        <a:t>Flashlight</a:t>
                      </a:r>
                      <a:endParaRPr sz="1800" b="0" i="0" u="none" strike="noStrike" cap="none">
                        <a:solidFill>
                          <a:schemeClr val="dk1"/>
                        </a:solidFill>
                        <a:latin typeface="Roboto Condensed Light"/>
                        <a:ea typeface="Roboto Condensed Light"/>
                        <a:cs typeface="Roboto Condensed Light"/>
                        <a:sym typeface="Roboto Condensed Light"/>
                      </a:endParaRPr>
                    </a:p>
                    <a:p>
                      <a:pPr marL="342900" marR="0" lvl="0" indent="-336550" algn="l" rtl="0">
                        <a:lnSpc>
                          <a:spcPct val="100000"/>
                        </a:lnSpc>
                        <a:spcBef>
                          <a:spcPts val="600"/>
                        </a:spcBef>
                        <a:spcAft>
                          <a:spcPts val="0"/>
                        </a:spcAft>
                        <a:buClr>
                          <a:srgbClr val="3F5378"/>
                        </a:buClr>
                        <a:buSzPts val="1800"/>
                        <a:buFont typeface="Arial"/>
                        <a:buChar char="▢"/>
                      </a:pPr>
                      <a:r>
                        <a:rPr lang="en-US" sz="1800" b="0" i="0" u="none" strike="noStrike" cap="none">
                          <a:solidFill>
                            <a:schemeClr val="dk1"/>
                          </a:solidFill>
                          <a:latin typeface="Roboto Condensed Light"/>
                          <a:ea typeface="Roboto Condensed Light"/>
                          <a:cs typeface="Roboto Condensed Light"/>
                          <a:sym typeface="Roboto Condensed Light"/>
                        </a:rPr>
                        <a:t>Weather radio</a:t>
                      </a:r>
                      <a:endParaRPr sz="1800" b="0" i="0" u="none" strike="noStrike" cap="none">
                        <a:solidFill>
                          <a:schemeClr val="dk1"/>
                        </a:solidFill>
                        <a:latin typeface="Roboto Condensed Light"/>
                        <a:ea typeface="Roboto Condensed Light"/>
                        <a:cs typeface="Roboto Condensed Light"/>
                        <a:sym typeface="Roboto Condensed Light"/>
                      </a:endParaRPr>
                    </a:p>
                    <a:p>
                      <a:pPr marL="342900" marR="0" lvl="0" indent="-336550" algn="l" rtl="0">
                        <a:lnSpc>
                          <a:spcPct val="100000"/>
                        </a:lnSpc>
                        <a:spcBef>
                          <a:spcPts val="600"/>
                        </a:spcBef>
                        <a:spcAft>
                          <a:spcPts val="0"/>
                        </a:spcAft>
                        <a:buClr>
                          <a:srgbClr val="3F5378"/>
                        </a:buClr>
                        <a:buSzPts val="1800"/>
                        <a:buFont typeface="Arial"/>
                        <a:buChar char="▢"/>
                      </a:pPr>
                      <a:r>
                        <a:rPr lang="en-US" sz="1800" b="0" i="0" u="none" strike="noStrike" cap="none">
                          <a:solidFill>
                            <a:schemeClr val="dk1"/>
                          </a:solidFill>
                          <a:latin typeface="Roboto Condensed Light"/>
                          <a:ea typeface="Roboto Condensed Light"/>
                          <a:cs typeface="Roboto Condensed Light"/>
                          <a:sym typeface="Roboto Condensed Light"/>
                        </a:rPr>
                        <a:t>Cell phone with chargers</a:t>
                      </a:r>
                      <a:endParaRPr sz="1800" u="none" strike="noStrike" cap="none">
                        <a:latin typeface="Roboto Condensed Light"/>
                        <a:ea typeface="Roboto Condensed Light"/>
                        <a:cs typeface="Roboto Condensed Light"/>
                        <a:sym typeface="Roboto Condensed Light"/>
                      </a:endParaRPr>
                    </a:p>
                    <a:p>
                      <a:pPr marL="342900" marR="0" lvl="0" indent="0" algn="l" rtl="0">
                        <a:lnSpc>
                          <a:spcPct val="100000"/>
                        </a:lnSpc>
                        <a:spcBef>
                          <a:spcPts val="600"/>
                        </a:spcBef>
                        <a:spcAft>
                          <a:spcPts val="600"/>
                        </a:spcAft>
                        <a:buNone/>
                      </a:pPr>
                      <a:endParaRPr sz="1800" b="0" i="0" u="none" strike="noStrike" cap="none">
                        <a:solidFill>
                          <a:schemeClr val="dk1"/>
                        </a:solidFill>
                        <a:latin typeface="Roboto Condensed Light"/>
                        <a:ea typeface="Roboto Condensed Light"/>
                        <a:cs typeface="Roboto Condensed Light"/>
                        <a:sym typeface="Roboto Condensed Light"/>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336550" algn="l" rtl="0">
                        <a:lnSpc>
                          <a:spcPct val="100000"/>
                        </a:lnSpc>
                        <a:spcBef>
                          <a:spcPts val="0"/>
                        </a:spcBef>
                        <a:spcAft>
                          <a:spcPts val="0"/>
                        </a:spcAft>
                        <a:buClr>
                          <a:srgbClr val="3F5378"/>
                        </a:buClr>
                        <a:buSzPts val="1800"/>
                        <a:buFont typeface="Arial"/>
                        <a:buChar char="▢"/>
                      </a:pPr>
                      <a:r>
                        <a:rPr lang="en-US" sz="1800">
                          <a:solidFill>
                            <a:schemeClr val="dk1"/>
                          </a:solidFill>
                          <a:latin typeface="Roboto Condensed Light"/>
                          <a:ea typeface="Roboto Condensed Light"/>
                          <a:cs typeface="Roboto Condensed Light"/>
                          <a:sym typeface="Roboto Condensed Light"/>
                        </a:rPr>
                        <a:t>Extra batteries</a:t>
                      </a:r>
                      <a:endParaRPr sz="1800">
                        <a:solidFill>
                          <a:schemeClr val="dk1"/>
                        </a:solidFill>
                        <a:latin typeface="Roboto Condensed Light"/>
                        <a:ea typeface="Roboto Condensed Light"/>
                        <a:cs typeface="Roboto Condensed Light"/>
                        <a:sym typeface="Roboto Condensed Light"/>
                      </a:endParaRPr>
                    </a:p>
                    <a:p>
                      <a:pPr marL="342900" marR="0" lvl="0" indent="-336550" algn="l" rtl="0">
                        <a:lnSpc>
                          <a:spcPct val="100000"/>
                        </a:lnSpc>
                        <a:spcBef>
                          <a:spcPts val="600"/>
                        </a:spcBef>
                        <a:spcAft>
                          <a:spcPts val="0"/>
                        </a:spcAft>
                        <a:buClr>
                          <a:srgbClr val="3F5378"/>
                        </a:buClr>
                        <a:buSzPts val="1800"/>
                        <a:buFont typeface="Arial"/>
                        <a:buChar char="▢"/>
                      </a:pPr>
                      <a:r>
                        <a:rPr lang="en-US" sz="1800" b="0" i="0" u="none" strike="noStrike" cap="none">
                          <a:solidFill>
                            <a:schemeClr val="dk1"/>
                          </a:solidFill>
                          <a:latin typeface="Roboto Condensed Light"/>
                          <a:ea typeface="Roboto Condensed Light"/>
                          <a:cs typeface="Roboto Condensed Light"/>
                          <a:sym typeface="Roboto Condensed Light"/>
                        </a:rPr>
                        <a:t>Multipurpose tool</a:t>
                      </a:r>
                      <a:endParaRPr sz="1800" b="0" i="0" u="none" strike="noStrike" cap="none">
                        <a:solidFill>
                          <a:schemeClr val="dk1"/>
                        </a:solidFill>
                        <a:latin typeface="Roboto Condensed Light"/>
                        <a:ea typeface="Roboto Condensed Light"/>
                        <a:cs typeface="Roboto Condensed Light"/>
                        <a:sym typeface="Roboto Condensed Light"/>
                      </a:endParaRPr>
                    </a:p>
                    <a:p>
                      <a:pPr marL="342900" marR="0" lvl="0" indent="-336550" algn="l" rtl="0">
                        <a:lnSpc>
                          <a:spcPct val="100000"/>
                        </a:lnSpc>
                        <a:spcBef>
                          <a:spcPts val="600"/>
                        </a:spcBef>
                        <a:spcAft>
                          <a:spcPts val="0"/>
                        </a:spcAft>
                        <a:buClr>
                          <a:srgbClr val="3F5378"/>
                        </a:buClr>
                        <a:buSzPts val="1800"/>
                        <a:buFont typeface="Arial"/>
                        <a:buChar char="▢"/>
                      </a:pPr>
                      <a:r>
                        <a:rPr lang="en-US" sz="1800">
                          <a:solidFill>
                            <a:schemeClr val="dk1"/>
                          </a:solidFill>
                          <a:latin typeface="Roboto Condensed Light"/>
                          <a:ea typeface="Roboto Condensed Light"/>
                          <a:cs typeface="Roboto Condensed Light"/>
                          <a:sym typeface="Roboto Condensed Light"/>
                        </a:rPr>
                        <a:t>Bedding &amp; blankets</a:t>
                      </a:r>
                      <a:endParaRPr sz="1800" b="0" i="0" u="none" strike="noStrike" cap="none">
                        <a:solidFill>
                          <a:schemeClr val="dk1"/>
                        </a:solidFill>
                        <a:latin typeface="Roboto Condensed Light"/>
                        <a:ea typeface="Roboto Condensed Light"/>
                        <a:cs typeface="Roboto Condensed Light"/>
                        <a:sym typeface="Roboto Condensed Light"/>
                      </a:endParaRPr>
                    </a:p>
                    <a:p>
                      <a:pPr marL="342900" marR="0" lvl="0" indent="-336550" algn="l" rtl="0">
                        <a:lnSpc>
                          <a:spcPct val="100000"/>
                        </a:lnSpc>
                        <a:spcBef>
                          <a:spcPts val="600"/>
                        </a:spcBef>
                        <a:spcAft>
                          <a:spcPts val="0"/>
                        </a:spcAft>
                        <a:buClr>
                          <a:srgbClr val="3F5378"/>
                        </a:buClr>
                        <a:buSzPts val="1800"/>
                        <a:buFont typeface="Arial"/>
                        <a:buChar char="▢"/>
                      </a:pPr>
                      <a:r>
                        <a:rPr lang="en-US" sz="1800" b="0" i="0" u="none" strike="noStrike" cap="none">
                          <a:solidFill>
                            <a:schemeClr val="dk1"/>
                          </a:solidFill>
                          <a:latin typeface="Roboto Condensed Light"/>
                          <a:ea typeface="Roboto Condensed Light"/>
                          <a:cs typeface="Roboto Condensed Light"/>
                          <a:sym typeface="Roboto Condensed Light"/>
                        </a:rPr>
                        <a:t>Sanitation &amp; personal hygiene items</a:t>
                      </a:r>
                      <a:endParaRPr sz="1800" u="none" strike="noStrike" cap="none">
                        <a:latin typeface="Roboto Condensed Light"/>
                        <a:ea typeface="Roboto Condensed Light"/>
                        <a:cs typeface="Roboto Condensed Light"/>
                        <a:sym typeface="Roboto Condensed Light"/>
                      </a:endParaRPr>
                    </a:p>
                    <a:p>
                      <a:pPr marL="342900" marR="0" lvl="0" indent="-336550" algn="l" rtl="0">
                        <a:lnSpc>
                          <a:spcPct val="100000"/>
                        </a:lnSpc>
                        <a:spcBef>
                          <a:spcPts val="600"/>
                        </a:spcBef>
                        <a:spcAft>
                          <a:spcPts val="0"/>
                        </a:spcAft>
                        <a:buClr>
                          <a:srgbClr val="3F5378"/>
                        </a:buClr>
                        <a:buSzPts val="1800"/>
                        <a:buFont typeface="Arial"/>
                        <a:buChar char="▢"/>
                      </a:pPr>
                      <a:r>
                        <a:rPr lang="en-US" sz="1800" u="none" strike="noStrike" cap="none">
                          <a:solidFill>
                            <a:schemeClr val="dk1"/>
                          </a:solidFill>
                          <a:latin typeface="Roboto Condensed Light"/>
                          <a:ea typeface="Roboto Condensed Light"/>
                          <a:cs typeface="Roboto Condensed Light"/>
                          <a:sym typeface="Roboto Condensed Light"/>
                        </a:rPr>
                        <a:t>Whistle</a:t>
                      </a:r>
                      <a:endParaRPr sz="1800" u="none" strike="noStrike" cap="none">
                        <a:solidFill>
                          <a:schemeClr val="dk1"/>
                        </a:solidFill>
                        <a:latin typeface="Roboto Condensed Light"/>
                        <a:ea typeface="Roboto Condensed Light"/>
                        <a:cs typeface="Roboto Condensed Light"/>
                        <a:sym typeface="Roboto Condensed Light"/>
                      </a:endParaRPr>
                    </a:p>
                    <a:p>
                      <a:pPr marL="342900" marR="0" lvl="0" indent="-336550" algn="l" rtl="0">
                        <a:lnSpc>
                          <a:spcPct val="100000"/>
                        </a:lnSpc>
                        <a:spcBef>
                          <a:spcPts val="600"/>
                        </a:spcBef>
                        <a:spcAft>
                          <a:spcPts val="0"/>
                        </a:spcAft>
                        <a:buClr>
                          <a:srgbClr val="3F5378"/>
                        </a:buClr>
                        <a:buSzPts val="1800"/>
                        <a:buFont typeface="Arial"/>
                        <a:buChar char="▢"/>
                      </a:pPr>
                      <a:r>
                        <a:rPr lang="en-US" sz="1800" b="0" i="0" u="none" strike="noStrike" cap="none">
                          <a:solidFill>
                            <a:schemeClr val="dk1"/>
                          </a:solidFill>
                          <a:latin typeface="Roboto Condensed Light"/>
                          <a:ea typeface="Roboto Condensed Light"/>
                          <a:cs typeface="Roboto Condensed Light"/>
                          <a:sym typeface="Roboto Condensed Light"/>
                        </a:rPr>
                        <a:t>Map(s) of the area </a:t>
                      </a:r>
                      <a:endParaRPr sz="1800" b="0" i="0" u="none" strike="noStrike" cap="none">
                        <a:solidFill>
                          <a:schemeClr val="dk1"/>
                        </a:solidFill>
                        <a:latin typeface="Roboto Condensed Light"/>
                        <a:ea typeface="Roboto Condensed Light"/>
                        <a:cs typeface="Roboto Condensed Light"/>
                        <a:sym typeface="Roboto Condensed Light"/>
                      </a:endParaRPr>
                    </a:p>
                    <a:p>
                      <a:pPr marL="342900" marR="0" lvl="0" indent="-336550" algn="l" rtl="0">
                        <a:lnSpc>
                          <a:spcPct val="100000"/>
                        </a:lnSpc>
                        <a:spcBef>
                          <a:spcPts val="600"/>
                        </a:spcBef>
                        <a:spcAft>
                          <a:spcPts val="0"/>
                        </a:spcAft>
                        <a:buClr>
                          <a:srgbClr val="3F5378"/>
                        </a:buClr>
                        <a:buSzPts val="1800"/>
                        <a:buFont typeface="Arial"/>
                        <a:buChar char="▢"/>
                      </a:pPr>
                      <a:r>
                        <a:rPr lang="en-US" sz="1800">
                          <a:solidFill>
                            <a:schemeClr val="dk1"/>
                          </a:solidFill>
                          <a:latin typeface="Roboto Condensed Light"/>
                          <a:ea typeface="Roboto Condensed Light"/>
                          <a:cs typeface="Roboto Condensed Light"/>
                          <a:sym typeface="Roboto Condensed Light"/>
                        </a:rPr>
                        <a:t>I</a:t>
                      </a:r>
                      <a:r>
                        <a:rPr lang="en-US" sz="1800" b="0" i="0" u="none" strike="noStrike" cap="none">
                          <a:solidFill>
                            <a:schemeClr val="dk1"/>
                          </a:solidFill>
                          <a:latin typeface="Roboto Condensed Light"/>
                          <a:ea typeface="Roboto Condensed Light"/>
                          <a:cs typeface="Roboto Condensed Light"/>
                          <a:sym typeface="Roboto Condensed Light"/>
                        </a:rPr>
                        <a:t>mportant documents + </a:t>
                      </a:r>
                      <a:r>
                        <a:rPr lang="en-US" sz="1800">
                          <a:solidFill>
                            <a:schemeClr val="dk1"/>
                          </a:solidFill>
                          <a:latin typeface="Roboto Condensed Light"/>
                          <a:ea typeface="Roboto Condensed Light"/>
                          <a:cs typeface="Roboto Condensed Light"/>
                          <a:sym typeface="Roboto Condensed Light"/>
                        </a:rPr>
                        <a:t>photo ID</a:t>
                      </a:r>
                      <a:endParaRPr sz="1800" b="0" i="0" u="none" strike="noStrike" cap="none">
                        <a:solidFill>
                          <a:schemeClr val="dk1"/>
                        </a:solidFill>
                        <a:latin typeface="Roboto Condensed Light"/>
                        <a:ea typeface="Roboto Condensed Light"/>
                        <a:cs typeface="Roboto Condensed Light"/>
                        <a:sym typeface="Roboto Condensed Light"/>
                      </a:endParaRPr>
                    </a:p>
                    <a:p>
                      <a:pPr marL="342900" marR="0" lvl="0" indent="-336550" algn="l" rtl="0">
                        <a:lnSpc>
                          <a:spcPct val="100000"/>
                        </a:lnSpc>
                        <a:spcBef>
                          <a:spcPts val="600"/>
                        </a:spcBef>
                        <a:spcAft>
                          <a:spcPts val="600"/>
                        </a:spcAft>
                        <a:buClr>
                          <a:srgbClr val="3F5378"/>
                        </a:buClr>
                        <a:buSzPts val="1800"/>
                        <a:buFont typeface="Arial"/>
                        <a:buChar char="▢"/>
                      </a:pPr>
                      <a:r>
                        <a:rPr lang="en-US" sz="1800" b="0" i="0" u="none" strike="noStrike" cap="none">
                          <a:solidFill>
                            <a:schemeClr val="dk1"/>
                          </a:solidFill>
                          <a:latin typeface="Roboto Condensed Light"/>
                          <a:ea typeface="Roboto Condensed Light"/>
                          <a:cs typeface="Roboto Condensed Light"/>
                          <a:sym typeface="Roboto Condensed Light"/>
                        </a:rPr>
                        <a:t>Extra cash</a:t>
                      </a:r>
                      <a:endParaRPr sz="1800" b="0" i="0" u="none" strike="noStrike" cap="none">
                        <a:solidFill>
                          <a:schemeClr val="dk1"/>
                        </a:solidFill>
                        <a:latin typeface="Roboto Condensed Light"/>
                        <a:ea typeface="Roboto Condensed Light"/>
                        <a:cs typeface="Roboto Condensed Light"/>
                        <a:sym typeface="Roboto Condensed Light"/>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90" name="Google Shape;390;p42"/>
          <p:cNvSpPr/>
          <p:nvPr/>
        </p:nvSpPr>
        <p:spPr>
          <a:xfrm>
            <a:off x="3063875" y="4698184"/>
            <a:ext cx="6080100" cy="307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4F5D73"/>
              </a:buClr>
              <a:buSzPts val="1400"/>
              <a:buFont typeface="Arial Narrow"/>
              <a:buNone/>
            </a:pPr>
            <a:r>
              <a:rPr lang="en-US" sz="800" b="0" i="1" u="none" strike="noStrike" cap="none">
                <a:solidFill>
                  <a:srgbClr val="4F5D73"/>
                </a:solidFill>
                <a:latin typeface="Roboto Light"/>
                <a:ea typeface="Roboto Light"/>
                <a:cs typeface="Roboto Light"/>
                <a:sym typeface="Roboto Light"/>
              </a:rPr>
              <a:t>(Source: American Red Cross, </a:t>
            </a:r>
            <a:r>
              <a:rPr lang="en-US" sz="800" b="0" i="1" u="sng" strike="noStrike" cap="none">
                <a:solidFill>
                  <a:schemeClr val="hlink"/>
                </a:solidFill>
                <a:latin typeface="Roboto Light"/>
                <a:ea typeface="Roboto Light"/>
                <a:cs typeface="Roboto Light"/>
                <a:sym typeface="Roboto Light"/>
                <a:hlinkClick r:id="rId3"/>
              </a:rPr>
              <a:t>Be Red Cross Ready checklist</a:t>
            </a:r>
            <a:r>
              <a:rPr lang="en-US" sz="800" b="0" i="1" u="none" strike="noStrike" cap="none">
                <a:solidFill>
                  <a:srgbClr val="4F5D73"/>
                </a:solidFill>
                <a:latin typeface="Roboto Light"/>
                <a:ea typeface="Roboto Light"/>
                <a:cs typeface="Roboto Light"/>
                <a:sym typeface="Roboto Light"/>
              </a:rPr>
              <a:t>)</a:t>
            </a:r>
            <a:endParaRPr sz="800" b="0" i="0" u="none" strike="noStrike" cap="none">
              <a:solidFill>
                <a:srgbClr val="4F5D73"/>
              </a:solidFill>
              <a:latin typeface="Roboto Light"/>
              <a:ea typeface="Roboto Light"/>
              <a:cs typeface="Roboto Light"/>
              <a:sym typeface="Roboto Light"/>
            </a:endParaRPr>
          </a:p>
        </p:txBody>
      </p:sp>
      <p:sp>
        <p:nvSpPr>
          <p:cNvPr id="391" name="Google Shape;391;p42"/>
          <p:cNvSpPr txBox="1">
            <a:spLocks noGrp="1"/>
          </p:cNvSpPr>
          <p:nvPr>
            <p:ph type="sldNum" idx="12"/>
          </p:nvPr>
        </p:nvSpPr>
        <p:spPr>
          <a:xfrm>
            <a:off x="0" y="0"/>
            <a:ext cx="594900" cy="73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300"/>
              <a:buFont typeface="Arial"/>
              <a:buNone/>
            </a:pPr>
            <a:fld id="{00000000-1234-1234-1234-123412341234}" type="slidenum">
              <a:rPr lang="en-US"/>
              <a:t>5</a:t>
            </a:fld>
            <a:endParaRPr/>
          </a:p>
        </p:txBody>
      </p:sp>
    </p:spTree>
    <p:extLst>
      <p:ext uri="{BB962C8B-B14F-4D97-AF65-F5344CB8AC3E}">
        <p14:creationId xmlns:p14="http://schemas.microsoft.com/office/powerpoint/2010/main" val="2825381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title"/>
          </p:nvPr>
        </p:nvSpPr>
        <p:spPr>
          <a:xfrm>
            <a:off x="1104900" y="276075"/>
            <a:ext cx="6724500" cy="74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a:latin typeface="Roboto"/>
                <a:ea typeface="Roboto"/>
                <a:cs typeface="Roboto"/>
                <a:sym typeface="Roboto"/>
              </a:rPr>
              <a:t>Knowing your risks</a:t>
            </a:r>
            <a:endParaRPr b="1">
              <a:latin typeface="Roboto"/>
              <a:ea typeface="Roboto"/>
              <a:cs typeface="Roboto"/>
              <a:sym typeface="Roboto"/>
            </a:endParaRPr>
          </a:p>
        </p:txBody>
      </p:sp>
      <p:sp>
        <p:nvSpPr>
          <p:cNvPr id="196" name="Google Shape;196;p24"/>
          <p:cNvSpPr txBox="1">
            <a:spLocks noGrp="1"/>
          </p:cNvSpPr>
          <p:nvPr>
            <p:ph type="body" idx="1"/>
          </p:nvPr>
        </p:nvSpPr>
        <p:spPr>
          <a:xfrm>
            <a:off x="1104900" y="1277625"/>
            <a:ext cx="5041800" cy="3648300"/>
          </a:xfrm>
          <a:prstGeom prst="rect">
            <a:avLst/>
          </a:prstGeom>
        </p:spPr>
        <p:txBody>
          <a:bodyPr spcFirstLastPara="1" wrap="square" lIns="91425" tIns="91425" rIns="91425" bIns="91425" anchor="t" anchorCtr="0">
            <a:noAutofit/>
          </a:bodyPr>
          <a:lstStyle/>
          <a:p>
            <a:pPr marL="457200" lvl="0" indent="-336550" algn="l" rtl="0">
              <a:spcBef>
                <a:spcPts val="600"/>
              </a:spcBef>
              <a:spcAft>
                <a:spcPts val="0"/>
              </a:spcAft>
              <a:buClr>
                <a:srgbClr val="222222"/>
              </a:buClr>
              <a:buSzPts val="1700"/>
              <a:buChar char="▸"/>
            </a:pPr>
            <a:r>
              <a:rPr lang="en-US" sz="1700"/>
              <a:t>Extreme weather events are becoming more frequent</a:t>
            </a:r>
            <a:endParaRPr sz="1700"/>
          </a:p>
          <a:p>
            <a:pPr marL="0" lvl="0" indent="0" algn="l" rtl="0">
              <a:spcBef>
                <a:spcPts val="600"/>
              </a:spcBef>
              <a:spcAft>
                <a:spcPts val="0"/>
              </a:spcAft>
              <a:buNone/>
            </a:pPr>
            <a:endParaRPr sz="100"/>
          </a:p>
          <a:p>
            <a:pPr marL="457200" lvl="0" indent="-336550" algn="l" rtl="0">
              <a:spcBef>
                <a:spcPts val="600"/>
              </a:spcBef>
              <a:spcAft>
                <a:spcPts val="0"/>
              </a:spcAft>
              <a:buClr>
                <a:srgbClr val="222222"/>
              </a:buClr>
              <a:buSzPts val="1700"/>
              <a:buChar char="▸"/>
            </a:pPr>
            <a:r>
              <a:rPr lang="en-US" sz="1700"/>
              <a:t>Areas that have never flooded before may have increasing flood risks  </a:t>
            </a:r>
            <a:endParaRPr sz="1700"/>
          </a:p>
          <a:p>
            <a:pPr marL="0" lvl="0" indent="0" algn="l" rtl="0">
              <a:spcBef>
                <a:spcPts val="600"/>
              </a:spcBef>
              <a:spcAft>
                <a:spcPts val="0"/>
              </a:spcAft>
              <a:buNone/>
            </a:pPr>
            <a:endParaRPr sz="100"/>
          </a:p>
          <a:p>
            <a:pPr marL="457200" lvl="0" indent="-336550" algn="l" rtl="0">
              <a:spcBef>
                <a:spcPts val="600"/>
              </a:spcBef>
              <a:spcAft>
                <a:spcPts val="0"/>
              </a:spcAft>
              <a:buClr>
                <a:srgbClr val="222222"/>
              </a:buClr>
              <a:buSzPts val="1700"/>
              <a:buChar char="▸"/>
            </a:pPr>
            <a:r>
              <a:rPr lang="en-US" sz="1700"/>
              <a:t>Government flood maps are not solely reliable indicators of flood risk </a:t>
            </a:r>
            <a:endParaRPr sz="1700"/>
          </a:p>
          <a:p>
            <a:pPr marL="0" lvl="0" indent="0" algn="l" rtl="0">
              <a:spcBef>
                <a:spcPts val="600"/>
              </a:spcBef>
              <a:spcAft>
                <a:spcPts val="0"/>
              </a:spcAft>
              <a:buNone/>
            </a:pPr>
            <a:endParaRPr sz="1700"/>
          </a:p>
          <a:p>
            <a:pPr marL="0" lvl="0" indent="0" algn="l" rtl="0">
              <a:spcBef>
                <a:spcPts val="600"/>
              </a:spcBef>
              <a:spcAft>
                <a:spcPts val="0"/>
              </a:spcAft>
              <a:buNone/>
            </a:pPr>
            <a:endParaRPr sz="1700"/>
          </a:p>
        </p:txBody>
      </p:sp>
      <p:sp>
        <p:nvSpPr>
          <p:cNvPr id="197" name="Google Shape;197;p24"/>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300"/>
              <a:buFont typeface="Arial"/>
              <a:buNone/>
            </a:pPr>
            <a:fld id="{00000000-1234-1234-1234-123412341234}" type="slidenum">
              <a:rPr lang="en-US"/>
              <a:t>6</a:t>
            </a:fld>
            <a:endParaRPr/>
          </a:p>
        </p:txBody>
      </p:sp>
      <p:sp>
        <p:nvSpPr>
          <p:cNvPr id="198" name="Google Shape;198;p24"/>
          <p:cNvSpPr/>
          <p:nvPr/>
        </p:nvSpPr>
        <p:spPr>
          <a:xfrm rot="10800000" flipH="1">
            <a:off x="2493150" y="3668550"/>
            <a:ext cx="6051600" cy="1261800"/>
          </a:xfrm>
          <a:prstGeom prst="parallelogram">
            <a:avLst>
              <a:gd name="adj" fmla="val 53360"/>
            </a:avLst>
          </a:prstGeom>
          <a:solidFill>
            <a:srgbClr val="94B7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24"/>
          <p:cNvSpPr txBox="1"/>
          <p:nvPr/>
        </p:nvSpPr>
        <p:spPr>
          <a:xfrm>
            <a:off x="3361200" y="3696600"/>
            <a:ext cx="4467900" cy="1446900"/>
          </a:xfrm>
          <a:prstGeom prst="rect">
            <a:avLst/>
          </a:prstGeom>
          <a:noFill/>
          <a:ln>
            <a:noFill/>
          </a:ln>
        </p:spPr>
        <p:txBody>
          <a:bodyPr spcFirstLastPara="1" wrap="square" lIns="91425" tIns="91425" rIns="91425" bIns="91425" anchor="t" anchorCtr="0">
            <a:spAutoFit/>
          </a:bodyPr>
          <a:lstStyle/>
          <a:p>
            <a:pPr marL="0" lvl="0" indent="0" algn="l" rtl="0">
              <a:spcBef>
                <a:spcPts val="600"/>
              </a:spcBef>
              <a:spcAft>
                <a:spcPts val="0"/>
              </a:spcAft>
              <a:buClr>
                <a:schemeClr val="dk1"/>
              </a:buClr>
              <a:buSzPts val="1100"/>
              <a:buFont typeface="Arial"/>
              <a:buNone/>
            </a:pPr>
            <a:r>
              <a:rPr lang="en-US" sz="1700" b="1">
                <a:solidFill>
                  <a:schemeClr val="lt1"/>
                </a:solidFill>
                <a:latin typeface="Roboto"/>
                <a:ea typeface="Roboto"/>
                <a:cs typeface="Roboto"/>
                <a:sym typeface="Roboto"/>
              </a:rPr>
              <a:t>90% </a:t>
            </a:r>
            <a:r>
              <a:rPr lang="en-US" sz="1700">
                <a:solidFill>
                  <a:schemeClr val="lt1"/>
                </a:solidFill>
                <a:latin typeface="Roboto"/>
                <a:ea typeface="Roboto"/>
                <a:cs typeface="Roboto"/>
                <a:sym typeface="Roboto"/>
              </a:rPr>
              <a:t>of US counties have experienced a flood, hurricane, wildfire, or other calamity serious enough to receive a federal disaster declaration between 2011-2021</a:t>
            </a:r>
            <a:r>
              <a:rPr lang="en-US" sz="800">
                <a:solidFill>
                  <a:schemeClr val="lt1"/>
                </a:solidFill>
                <a:latin typeface="Roboto"/>
                <a:ea typeface="Roboto"/>
                <a:cs typeface="Roboto"/>
                <a:sym typeface="Roboto"/>
              </a:rPr>
              <a:t>(</a:t>
            </a:r>
            <a:r>
              <a:rPr lang="en-US" sz="800" u="sng">
                <a:solidFill>
                  <a:schemeClr val="lt1"/>
                </a:solidFill>
                <a:latin typeface="Roboto"/>
                <a:ea typeface="Roboto"/>
                <a:cs typeface="Roboto"/>
                <a:sym typeface="Robo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Rebuild by Design, 2022</a:t>
            </a:r>
            <a:r>
              <a:rPr lang="en-US" sz="800">
                <a:solidFill>
                  <a:schemeClr val="lt1"/>
                </a:solidFill>
                <a:latin typeface="Roboto"/>
                <a:ea typeface="Roboto"/>
                <a:cs typeface="Roboto"/>
                <a:sym typeface="Roboto"/>
              </a:rPr>
              <a:t>).</a:t>
            </a:r>
            <a:endParaRPr sz="800">
              <a:solidFill>
                <a:schemeClr val="lt1"/>
              </a:solidFill>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pic>
        <p:nvPicPr>
          <p:cNvPr id="200" name="Google Shape;200;p24"/>
          <p:cNvPicPr preferRelativeResize="0"/>
          <p:nvPr/>
        </p:nvPicPr>
        <p:blipFill>
          <a:blip r:embed="rId4">
            <a:alphaModFix/>
          </a:blip>
          <a:stretch>
            <a:fillRect/>
          </a:stretch>
        </p:blipFill>
        <p:spPr>
          <a:xfrm>
            <a:off x="6559025" y="1465150"/>
            <a:ext cx="1763425" cy="1763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4"/>
        <p:cNvGrpSpPr/>
        <p:nvPr/>
      </p:nvGrpSpPr>
      <p:grpSpPr>
        <a:xfrm>
          <a:off x="0" y="0"/>
          <a:ext cx="0" cy="0"/>
          <a:chOff x="0" y="0"/>
          <a:chExt cx="0" cy="0"/>
        </a:xfrm>
      </p:grpSpPr>
      <p:sp>
        <p:nvSpPr>
          <p:cNvPr id="205" name="Google Shape;205;p25"/>
          <p:cNvSpPr txBox="1">
            <a:spLocks noGrp="1"/>
          </p:cNvSpPr>
          <p:nvPr>
            <p:ph type="sldNum" idx="12"/>
          </p:nvPr>
        </p:nvSpPr>
        <p:spPr>
          <a:xfrm>
            <a:off x="0" y="0"/>
            <a:ext cx="594900" cy="73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300"/>
              <a:buFont typeface="Arial"/>
              <a:buNone/>
            </a:pPr>
            <a:fld id="{00000000-1234-1234-1234-123412341234}" type="slidenum">
              <a:rPr lang="en-US"/>
              <a:t>7</a:t>
            </a:fld>
            <a:endParaRPr/>
          </a:p>
        </p:txBody>
      </p:sp>
      <p:grpSp>
        <p:nvGrpSpPr>
          <p:cNvPr id="206" name="Google Shape;206;p25"/>
          <p:cNvGrpSpPr/>
          <p:nvPr/>
        </p:nvGrpSpPr>
        <p:grpSpPr>
          <a:xfrm flipH="1">
            <a:off x="7010057" y="362214"/>
            <a:ext cx="456858" cy="440416"/>
            <a:chOff x="2594050" y="1631825"/>
            <a:chExt cx="439625" cy="439625"/>
          </a:xfrm>
        </p:grpSpPr>
        <p:sp>
          <p:nvSpPr>
            <p:cNvPr id="207" name="Google Shape;207;p25"/>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94B8B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25"/>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94B8B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25"/>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94B8B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25"/>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94B8B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1" name="Google Shape;211;p25"/>
          <p:cNvSpPr txBox="1">
            <a:spLocks noGrp="1"/>
          </p:cNvSpPr>
          <p:nvPr>
            <p:ph type="title"/>
          </p:nvPr>
        </p:nvSpPr>
        <p:spPr>
          <a:xfrm>
            <a:off x="1104900" y="276075"/>
            <a:ext cx="6724500" cy="74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a:solidFill>
                  <a:schemeClr val="lt1"/>
                </a:solidFill>
                <a:latin typeface="Roboto Medium"/>
                <a:ea typeface="Roboto Medium"/>
                <a:cs typeface="Roboto Medium"/>
                <a:sym typeface="Roboto Medium"/>
              </a:rPr>
              <a:t>Knowing the Risks</a:t>
            </a:r>
            <a:endParaRPr sz="2800">
              <a:latin typeface="Roboto Medium"/>
              <a:ea typeface="Roboto Medium"/>
              <a:cs typeface="Roboto Medium"/>
              <a:sym typeface="Roboto Medium"/>
            </a:endParaRPr>
          </a:p>
        </p:txBody>
      </p:sp>
      <p:pic>
        <p:nvPicPr>
          <p:cNvPr id="212" name="Google Shape;212;p25"/>
          <p:cNvPicPr preferRelativeResize="0"/>
          <p:nvPr/>
        </p:nvPicPr>
        <p:blipFill>
          <a:blip r:embed="rId3">
            <a:alphaModFix/>
          </a:blip>
          <a:stretch>
            <a:fillRect/>
          </a:stretch>
        </p:blipFill>
        <p:spPr>
          <a:xfrm>
            <a:off x="4065750" y="1025175"/>
            <a:ext cx="4563465" cy="3813525"/>
          </a:xfrm>
          <a:prstGeom prst="rect">
            <a:avLst/>
          </a:prstGeom>
          <a:noFill/>
          <a:ln>
            <a:noFill/>
          </a:ln>
        </p:spPr>
      </p:pic>
      <p:pic>
        <p:nvPicPr>
          <p:cNvPr id="213" name="Google Shape;213;p25"/>
          <p:cNvPicPr preferRelativeResize="0"/>
          <p:nvPr/>
        </p:nvPicPr>
        <p:blipFill>
          <a:blip r:embed="rId4">
            <a:alphaModFix/>
          </a:blip>
          <a:stretch>
            <a:fillRect/>
          </a:stretch>
        </p:blipFill>
        <p:spPr>
          <a:xfrm>
            <a:off x="594888" y="2231850"/>
            <a:ext cx="2980875" cy="998375"/>
          </a:xfrm>
          <a:prstGeom prst="rect">
            <a:avLst/>
          </a:prstGeom>
          <a:noFill/>
          <a:ln>
            <a:noFill/>
          </a:ln>
        </p:spPr>
      </p:pic>
      <p:sp>
        <p:nvSpPr>
          <p:cNvPr id="214" name="Google Shape;214;p25"/>
          <p:cNvSpPr txBox="1"/>
          <p:nvPr/>
        </p:nvSpPr>
        <p:spPr>
          <a:xfrm>
            <a:off x="814388" y="3309088"/>
            <a:ext cx="25419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100" b="1" u="sng">
                <a:solidFill>
                  <a:schemeClr val="hlink"/>
                </a:solidFill>
                <a:latin typeface="Roboto"/>
                <a:ea typeface="Roboto"/>
                <a:cs typeface="Roboto"/>
                <a:sym typeface="Roboto"/>
                <a:hlinkClick r:id="rId5"/>
              </a:rPr>
              <a:t>RiskFactor.com</a:t>
            </a:r>
            <a:endParaRPr sz="2100" b="1">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8"/>
          <p:cNvSpPr txBox="1">
            <a:spLocks noGrp="1"/>
          </p:cNvSpPr>
          <p:nvPr>
            <p:ph type="title"/>
          </p:nvPr>
        </p:nvSpPr>
        <p:spPr>
          <a:xfrm>
            <a:off x="1104900" y="276075"/>
            <a:ext cx="6724500" cy="74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a:latin typeface="Roboto Medium"/>
                <a:ea typeface="Roboto Medium"/>
                <a:cs typeface="Roboto Medium"/>
                <a:sym typeface="Roboto Medium"/>
              </a:rPr>
              <a:t>Federal Disaster Aid</a:t>
            </a:r>
            <a:endParaRPr sz="2800">
              <a:latin typeface="Roboto Medium"/>
              <a:ea typeface="Roboto Medium"/>
              <a:cs typeface="Roboto Medium"/>
              <a:sym typeface="Roboto Medium"/>
            </a:endParaRPr>
          </a:p>
        </p:txBody>
      </p:sp>
      <p:sp>
        <p:nvSpPr>
          <p:cNvPr id="233" name="Google Shape;233;p28"/>
          <p:cNvSpPr txBox="1">
            <a:spLocks noGrp="1"/>
          </p:cNvSpPr>
          <p:nvPr>
            <p:ph type="body" idx="1"/>
          </p:nvPr>
        </p:nvSpPr>
        <p:spPr>
          <a:xfrm>
            <a:off x="1313625" y="1069025"/>
            <a:ext cx="3894600" cy="1132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2000" b="1"/>
              <a:t>Qualifying:</a:t>
            </a:r>
            <a:endParaRPr sz="2000" b="1"/>
          </a:p>
          <a:p>
            <a:pPr marL="457200" lvl="0" indent="-330200" algn="l" rtl="0">
              <a:spcBef>
                <a:spcPts val="600"/>
              </a:spcBef>
              <a:spcAft>
                <a:spcPts val="0"/>
              </a:spcAft>
              <a:buSzPts val="1600"/>
              <a:buChar char="▸"/>
            </a:pPr>
            <a:r>
              <a:rPr lang="en-US" sz="1600"/>
              <a:t>Limited access to repeat aid</a:t>
            </a:r>
            <a:endParaRPr sz="1200"/>
          </a:p>
          <a:p>
            <a:pPr marL="0" lvl="0" indent="0" algn="l" rtl="0">
              <a:spcBef>
                <a:spcPts val="600"/>
              </a:spcBef>
              <a:spcAft>
                <a:spcPts val="0"/>
              </a:spcAft>
              <a:buNone/>
            </a:pPr>
            <a:r>
              <a:rPr lang="en-US" sz="1600"/>
              <a:t> </a:t>
            </a:r>
            <a:endParaRPr sz="1600"/>
          </a:p>
          <a:p>
            <a:pPr marL="0" lvl="0" indent="0" algn="l" rtl="0">
              <a:spcBef>
                <a:spcPts val="600"/>
              </a:spcBef>
              <a:spcAft>
                <a:spcPts val="0"/>
              </a:spcAft>
              <a:buNone/>
            </a:pPr>
            <a:endParaRPr sz="1400"/>
          </a:p>
          <a:p>
            <a:pPr marL="0" lvl="0" indent="0" algn="l" rtl="0">
              <a:spcBef>
                <a:spcPts val="600"/>
              </a:spcBef>
              <a:spcAft>
                <a:spcPts val="0"/>
              </a:spcAft>
              <a:buNone/>
            </a:pPr>
            <a:endParaRPr sz="1700" i="1"/>
          </a:p>
        </p:txBody>
      </p:sp>
      <p:sp>
        <p:nvSpPr>
          <p:cNvPr id="234" name="Google Shape;234;p28"/>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300"/>
              <a:buFont typeface="Arial"/>
              <a:buNone/>
            </a:pPr>
            <a:fld id="{00000000-1234-1234-1234-123412341234}" type="slidenum">
              <a:rPr lang="en-US"/>
              <a:t>8</a:t>
            </a:fld>
            <a:endParaRPr/>
          </a:p>
        </p:txBody>
      </p:sp>
      <p:pic>
        <p:nvPicPr>
          <p:cNvPr id="235" name="Google Shape;235;p28"/>
          <p:cNvPicPr preferRelativeResize="0"/>
          <p:nvPr/>
        </p:nvPicPr>
        <p:blipFill>
          <a:blip r:embed="rId3">
            <a:alphaModFix/>
          </a:blip>
          <a:stretch>
            <a:fillRect/>
          </a:stretch>
        </p:blipFill>
        <p:spPr>
          <a:xfrm>
            <a:off x="6792525" y="1238175"/>
            <a:ext cx="1827150" cy="2151775"/>
          </a:xfrm>
          <a:prstGeom prst="rect">
            <a:avLst/>
          </a:prstGeom>
          <a:noFill/>
          <a:ln>
            <a:noFill/>
          </a:ln>
        </p:spPr>
      </p:pic>
      <p:sp>
        <p:nvSpPr>
          <p:cNvPr id="236" name="Google Shape;236;p28"/>
          <p:cNvSpPr txBox="1"/>
          <p:nvPr/>
        </p:nvSpPr>
        <p:spPr>
          <a:xfrm>
            <a:off x="6662450" y="3602950"/>
            <a:ext cx="2266200" cy="1237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US" sz="1300" i="1">
                <a:solidFill>
                  <a:srgbClr val="222222"/>
                </a:solidFill>
                <a:latin typeface="Roboto"/>
                <a:ea typeface="Roboto"/>
                <a:cs typeface="Roboto"/>
                <a:sym typeface="Roboto"/>
              </a:rPr>
              <a:t>To learn if there are any insurance mandates for your property: contact FEMA at (800) 621-FEMA or </a:t>
            </a:r>
            <a:r>
              <a:rPr lang="en-US" sz="1300" i="1" u="sng">
                <a:solidFill>
                  <a:srgbClr val="222222"/>
                </a:solidFill>
                <a:latin typeface="Roboto"/>
                <a:ea typeface="Roboto"/>
                <a:cs typeface="Roboto"/>
                <a:sym typeface="Roboto"/>
              </a:rPr>
              <a:t>floodsmart@fema.dhs.gov</a:t>
            </a:r>
            <a:endParaRPr sz="1000" u="sng">
              <a:latin typeface="Roboto"/>
              <a:ea typeface="Roboto"/>
              <a:cs typeface="Roboto"/>
              <a:sym typeface="Roboto"/>
            </a:endParaRPr>
          </a:p>
        </p:txBody>
      </p:sp>
      <p:sp>
        <p:nvSpPr>
          <p:cNvPr id="237" name="Google Shape;237;p28"/>
          <p:cNvSpPr txBox="1"/>
          <p:nvPr/>
        </p:nvSpPr>
        <p:spPr>
          <a:xfrm>
            <a:off x="1313625" y="2022625"/>
            <a:ext cx="5027700" cy="304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a:latin typeface="Roboto"/>
                <a:ea typeface="Roboto"/>
                <a:cs typeface="Roboto"/>
                <a:sym typeface="Roboto"/>
              </a:rPr>
              <a:t>Limitations:</a:t>
            </a:r>
            <a:endParaRPr sz="2000" b="1">
              <a:latin typeface="Roboto"/>
              <a:ea typeface="Roboto"/>
              <a:cs typeface="Roboto"/>
              <a:sym typeface="Roboto"/>
            </a:endParaRPr>
          </a:p>
          <a:p>
            <a:pPr marL="457200" lvl="0" indent="-342900" algn="l" rtl="0">
              <a:spcBef>
                <a:spcPts val="0"/>
              </a:spcBef>
              <a:spcAft>
                <a:spcPts val="0"/>
              </a:spcAft>
              <a:buClr>
                <a:srgbClr val="94B8BD"/>
              </a:buClr>
              <a:buSzPts val="1800"/>
              <a:buFont typeface="Roboto"/>
              <a:buChar char="▸"/>
            </a:pPr>
            <a:r>
              <a:rPr lang="en-US" sz="1600">
                <a:solidFill>
                  <a:schemeClr val="dk1"/>
                </a:solidFill>
                <a:latin typeface="Roboto"/>
                <a:ea typeface="Roboto"/>
                <a:cs typeface="Roboto"/>
                <a:sym typeface="Roboto"/>
              </a:rPr>
              <a:t>Not every disaster will be big enough to trigger a federal disaster declaration</a:t>
            </a:r>
            <a:endParaRPr sz="2600">
              <a:solidFill>
                <a:schemeClr val="dk1"/>
              </a:solidFill>
              <a:latin typeface="Roboto"/>
              <a:ea typeface="Roboto"/>
              <a:cs typeface="Roboto"/>
              <a:sym typeface="Roboto"/>
            </a:endParaRPr>
          </a:p>
          <a:p>
            <a:pPr marL="457200" lvl="0" indent="-342900" algn="l" rtl="0">
              <a:spcBef>
                <a:spcPts val="1000"/>
              </a:spcBef>
              <a:spcAft>
                <a:spcPts val="0"/>
              </a:spcAft>
              <a:buClr>
                <a:srgbClr val="94B8BD"/>
              </a:buClr>
              <a:buSzPts val="1800"/>
              <a:buFont typeface="Roboto"/>
              <a:buChar char="▸"/>
            </a:pPr>
            <a:r>
              <a:rPr lang="en-US" sz="1600">
                <a:solidFill>
                  <a:schemeClr val="dk1"/>
                </a:solidFill>
                <a:latin typeface="Roboto"/>
                <a:ea typeface="Roboto"/>
                <a:cs typeface="Roboto"/>
                <a:sym typeface="Roboto"/>
              </a:rPr>
              <a:t>Even when available, federal disaster assistance grants are limited (some may take extended time to become available)</a:t>
            </a:r>
            <a:endParaRPr sz="1600">
              <a:solidFill>
                <a:schemeClr val="dk1"/>
              </a:solidFill>
              <a:latin typeface="Roboto"/>
              <a:ea typeface="Roboto"/>
              <a:cs typeface="Roboto"/>
              <a:sym typeface="Roboto"/>
            </a:endParaRPr>
          </a:p>
          <a:p>
            <a:pPr marL="457200" lvl="0" indent="-342900" algn="l" rtl="0">
              <a:spcBef>
                <a:spcPts val="1000"/>
              </a:spcBef>
              <a:spcAft>
                <a:spcPts val="0"/>
              </a:spcAft>
              <a:buClr>
                <a:srgbClr val="94B8BD"/>
              </a:buClr>
              <a:buSzPts val="1800"/>
              <a:buFont typeface="Roboto"/>
              <a:buChar char="▸"/>
            </a:pPr>
            <a:r>
              <a:rPr lang="en-US" sz="1600" b="1">
                <a:solidFill>
                  <a:schemeClr val="dk1"/>
                </a:solidFill>
                <a:latin typeface="Roboto"/>
                <a:ea typeface="Roboto"/>
                <a:cs typeface="Roboto"/>
                <a:sym typeface="Roboto"/>
              </a:rPr>
              <a:t>Personal preparedness is critical because federal assistance is not guaranteed</a:t>
            </a:r>
            <a:endParaRPr sz="2200" b="1">
              <a:latin typeface="Roboto"/>
              <a:ea typeface="Roboto"/>
              <a:cs typeface="Roboto"/>
              <a:sym typeface="Roboto"/>
            </a:endParaRPr>
          </a:p>
          <a:p>
            <a:pPr marL="0" lvl="0" indent="0" algn="l" rtl="0">
              <a:spcBef>
                <a:spcPts val="0"/>
              </a:spcBef>
              <a:spcAft>
                <a:spcPts val="0"/>
              </a:spcAft>
              <a:buNone/>
            </a:pPr>
            <a:endParaRPr sz="2400">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9"/>
          <p:cNvSpPr txBox="1">
            <a:spLocks noGrp="1"/>
          </p:cNvSpPr>
          <p:nvPr>
            <p:ph type="title"/>
          </p:nvPr>
        </p:nvSpPr>
        <p:spPr>
          <a:xfrm>
            <a:off x="1104900" y="276075"/>
            <a:ext cx="6724500" cy="74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a:latin typeface="Roboto Medium"/>
                <a:ea typeface="Roboto Medium"/>
                <a:cs typeface="Roboto Medium"/>
                <a:sym typeface="Roboto Medium"/>
              </a:rPr>
              <a:t>Appealing Disaster Aid Decisions</a:t>
            </a:r>
            <a:endParaRPr sz="2800">
              <a:latin typeface="Roboto Medium"/>
              <a:ea typeface="Roboto Medium"/>
              <a:cs typeface="Roboto Medium"/>
              <a:sym typeface="Roboto Medium"/>
            </a:endParaRPr>
          </a:p>
        </p:txBody>
      </p:sp>
      <p:sp>
        <p:nvSpPr>
          <p:cNvPr id="243" name="Google Shape;243;p29"/>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300"/>
              <a:buFont typeface="Arial"/>
              <a:buNone/>
            </a:pPr>
            <a:fld id="{00000000-1234-1234-1234-123412341234}" type="slidenum">
              <a:rPr lang="en-US"/>
              <a:t>9</a:t>
            </a:fld>
            <a:endParaRPr/>
          </a:p>
        </p:txBody>
      </p:sp>
      <p:sp>
        <p:nvSpPr>
          <p:cNvPr id="244" name="Google Shape;244;p29"/>
          <p:cNvSpPr txBox="1">
            <a:spLocks noGrp="1"/>
          </p:cNvSpPr>
          <p:nvPr>
            <p:ph type="body" idx="4294967295"/>
          </p:nvPr>
        </p:nvSpPr>
        <p:spPr>
          <a:xfrm>
            <a:off x="1155400" y="1342300"/>
            <a:ext cx="5676300" cy="3044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800" b="1">
                <a:solidFill>
                  <a:schemeClr val="dk1"/>
                </a:solidFill>
              </a:rPr>
              <a:t>Encourage community members to </a:t>
            </a:r>
            <a:r>
              <a:rPr lang="en-US" sz="1800" b="1" u="sng">
                <a:solidFill>
                  <a:schemeClr val="dk1"/>
                </a:solidFill>
              </a:rPr>
              <a:t>appeal FEMA decisions</a:t>
            </a:r>
            <a:r>
              <a:rPr lang="en-US" sz="1800" b="1">
                <a:solidFill>
                  <a:schemeClr val="dk1"/>
                </a:solidFill>
              </a:rPr>
              <a:t> if they have experienced a disaster and qualified for federal aid, but are dissatisfied with the amount awarded.  </a:t>
            </a:r>
            <a:endParaRPr sz="1800" b="1">
              <a:solidFill>
                <a:schemeClr val="dk1"/>
              </a:solidFill>
            </a:endParaRPr>
          </a:p>
          <a:p>
            <a:pPr marL="0" marR="0" lvl="0" indent="0" algn="l" rtl="0">
              <a:lnSpc>
                <a:spcPct val="100000"/>
              </a:lnSpc>
              <a:spcBef>
                <a:spcPts val="0"/>
              </a:spcBef>
              <a:spcAft>
                <a:spcPts val="0"/>
              </a:spcAft>
              <a:buNone/>
            </a:pPr>
            <a:endParaRPr sz="2200">
              <a:solidFill>
                <a:schemeClr val="dk1"/>
              </a:solidFill>
              <a:latin typeface="Roboto Light"/>
              <a:ea typeface="Roboto Light"/>
              <a:cs typeface="Roboto Light"/>
              <a:sym typeface="Roboto Light"/>
            </a:endParaRPr>
          </a:p>
          <a:p>
            <a:pPr marL="0" marR="0" lvl="0" indent="0" algn="l" rtl="0">
              <a:lnSpc>
                <a:spcPct val="100000"/>
              </a:lnSpc>
              <a:spcBef>
                <a:spcPts val="0"/>
              </a:spcBef>
              <a:spcAft>
                <a:spcPts val="0"/>
              </a:spcAft>
              <a:buNone/>
            </a:pPr>
            <a:r>
              <a:rPr lang="en-US" sz="1800" i="1">
                <a:solidFill>
                  <a:schemeClr val="dk1"/>
                </a:solidFill>
                <a:latin typeface="Roboto Light"/>
                <a:ea typeface="Roboto Light"/>
                <a:cs typeface="Roboto Light"/>
                <a:sym typeface="Roboto Light"/>
              </a:rPr>
              <a:t>Learn more about SBP’s FEMA Appeals Program: </a:t>
            </a:r>
            <a:r>
              <a:rPr lang="en-US" sz="1800" u="sng">
                <a:solidFill>
                  <a:schemeClr val="hlink"/>
                </a:solidFill>
                <a:latin typeface="Roboto Light"/>
                <a:ea typeface="Roboto Light"/>
                <a:cs typeface="Roboto Light"/>
                <a:sym typeface="Roboto Light"/>
                <a:hlinkClick r:id="rId3"/>
              </a:rPr>
              <a:t>https://sbpusa.org/our-mission/advocate/fema-appeals-program</a:t>
            </a:r>
            <a:r>
              <a:rPr lang="en-US" sz="1800">
                <a:solidFill>
                  <a:schemeClr val="dk1"/>
                </a:solidFill>
                <a:latin typeface="Roboto Light"/>
                <a:ea typeface="Roboto Light"/>
                <a:cs typeface="Roboto Light"/>
                <a:sym typeface="Roboto Light"/>
              </a:rPr>
              <a:t> </a:t>
            </a:r>
            <a:endParaRPr sz="1800">
              <a:solidFill>
                <a:schemeClr val="dk1"/>
              </a:solidFill>
              <a:latin typeface="Roboto Light"/>
              <a:ea typeface="Roboto Light"/>
              <a:cs typeface="Roboto Light"/>
              <a:sym typeface="Roboto Light"/>
            </a:endParaRPr>
          </a:p>
          <a:p>
            <a:pPr marL="457200" marR="0" lvl="0" indent="-317500" algn="l" rtl="0">
              <a:lnSpc>
                <a:spcPct val="100000"/>
              </a:lnSpc>
              <a:spcBef>
                <a:spcPts val="0"/>
              </a:spcBef>
              <a:spcAft>
                <a:spcPts val="0"/>
              </a:spcAft>
              <a:buClr>
                <a:schemeClr val="dk1"/>
              </a:buClr>
              <a:buSzPts val="1400"/>
              <a:buFont typeface="Roboto Light"/>
              <a:buChar char="▸"/>
            </a:pPr>
            <a:r>
              <a:rPr lang="en-US" sz="1400">
                <a:solidFill>
                  <a:schemeClr val="dk1"/>
                </a:solidFill>
                <a:latin typeface="Roboto Light"/>
                <a:ea typeface="Roboto Light"/>
                <a:cs typeface="Roboto Light"/>
                <a:sym typeface="Roboto Light"/>
              </a:rPr>
              <a:t>Results: Survivors see a 65.7% increase in their total FEMA award</a:t>
            </a:r>
            <a:endParaRPr sz="1400">
              <a:solidFill>
                <a:schemeClr val="dk1"/>
              </a:solidFill>
              <a:latin typeface="Roboto Light"/>
              <a:ea typeface="Roboto Light"/>
              <a:cs typeface="Roboto Light"/>
              <a:sym typeface="Roboto Light"/>
            </a:endParaRPr>
          </a:p>
          <a:p>
            <a:pPr marL="457200" marR="0" lvl="0" indent="-317500" algn="l" rtl="0">
              <a:lnSpc>
                <a:spcPct val="100000"/>
              </a:lnSpc>
              <a:spcBef>
                <a:spcPts val="0"/>
              </a:spcBef>
              <a:spcAft>
                <a:spcPts val="0"/>
              </a:spcAft>
              <a:buClr>
                <a:schemeClr val="dk1"/>
              </a:buClr>
              <a:buSzPts val="1400"/>
              <a:buFont typeface="Roboto Light"/>
              <a:buChar char="▸"/>
            </a:pPr>
            <a:r>
              <a:rPr lang="en-US" sz="1400">
                <a:solidFill>
                  <a:schemeClr val="dk1"/>
                </a:solidFill>
                <a:latin typeface="Roboto Light"/>
                <a:ea typeface="Roboto Light"/>
                <a:cs typeface="Roboto Light"/>
                <a:sym typeface="Roboto Light"/>
              </a:rPr>
              <a:t>Survivors are awarded $7,992 in additional FEMA funds to support their recovery</a:t>
            </a:r>
            <a:endParaRPr sz="1400">
              <a:solidFill>
                <a:schemeClr val="dk1"/>
              </a:solidFill>
              <a:latin typeface="Roboto Light"/>
              <a:ea typeface="Roboto Light"/>
              <a:cs typeface="Roboto Light"/>
              <a:sym typeface="Roboto Light"/>
            </a:endParaRPr>
          </a:p>
        </p:txBody>
      </p:sp>
      <p:pic>
        <p:nvPicPr>
          <p:cNvPr id="245" name="Google Shape;245;p29"/>
          <p:cNvPicPr preferRelativeResize="0"/>
          <p:nvPr/>
        </p:nvPicPr>
        <p:blipFill>
          <a:blip r:embed="rId4">
            <a:alphaModFix/>
          </a:blip>
          <a:stretch>
            <a:fillRect/>
          </a:stretch>
        </p:blipFill>
        <p:spPr>
          <a:xfrm>
            <a:off x="6974200" y="1335263"/>
            <a:ext cx="2007500" cy="2198085"/>
          </a:xfrm>
          <a:prstGeom prst="rect">
            <a:avLst/>
          </a:prstGeom>
          <a:noFill/>
          <a:ln>
            <a:noFill/>
          </a:ln>
        </p:spPr>
      </p:pic>
      <p:sp>
        <p:nvSpPr>
          <p:cNvPr id="246" name="Google Shape;246;p29"/>
          <p:cNvSpPr txBox="1"/>
          <p:nvPr/>
        </p:nvSpPr>
        <p:spPr>
          <a:xfrm>
            <a:off x="6898000" y="3403075"/>
            <a:ext cx="16725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latin typeface="Roboto"/>
                <a:ea typeface="Roboto"/>
                <a:cs typeface="Roboto"/>
                <a:sym typeface="Roboto"/>
              </a:rPr>
              <a:t>Maximize FEMA award amounts!</a:t>
            </a:r>
            <a:endParaRPr b="1">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William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1131</TotalTime>
  <Words>3349</Words>
  <Application>Microsoft Office PowerPoint</Application>
  <PresentationFormat>On-screen Show (16:9)</PresentationFormat>
  <Paragraphs>294</Paragraphs>
  <Slides>23</Slides>
  <Notes>23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23</vt:i4>
      </vt:variant>
    </vt:vector>
  </HeadingPairs>
  <TitlesOfParts>
    <vt:vector size="39" baseType="lpstr">
      <vt:lpstr>Open Sans</vt:lpstr>
      <vt:lpstr>Arial Narrow</vt:lpstr>
      <vt:lpstr>Roboto</vt:lpstr>
      <vt:lpstr>Dosis</vt:lpstr>
      <vt:lpstr>Avenir</vt:lpstr>
      <vt:lpstr>Calibri</vt:lpstr>
      <vt:lpstr>Courier New</vt:lpstr>
      <vt:lpstr>Arvo</vt:lpstr>
      <vt:lpstr>Noto Sans</vt:lpstr>
      <vt:lpstr>Arial</vt:lpstr>
      <vt:lpstr>Roboto Medium</vt:lpstr>
      <vt:lpstr>Roboto Light</vt:lpstr>
      <vt:lpstr>Roboto Condensed Light</vt:lpstr>
      <vt:lpstr>Times New Roman</vt:lpstr>
      <vt:lpstr>Roboto Condensed</vt:lpstr>
      <vt:lpstr>William template</vt:lpstr>
      <vt:lpstr>Navigating Disaster Insurance</vt:lpstr>
      <vt:lpstr>Today’s Topics:</vt:lpstr>
      <vt:lpstr>Creating your Preparedness Plan</vt:lpstr>
      <vt:lpstr>Emergency Planning Basics</vt:lpstr>
      <vt:lpstr> Step 1: Have a Disaster Supplies Kit</vt:lpstr>
      <vt:lpstr>Knowing your risks</vt:lpstr>
      <vt:lpstr>Knowing the Risks</vt:lpstr>
      <vt:lpstr>Federal Disaster Aid</vt:lpstr>
      <vt:lpstr>Appealing Disaster Aid Decisions</vt:lpstr>
      <vt:lpstr>Protecting Household Finances </vt:lpstr>
      <vt:lpstr>Flood Insurance vs Home Insurance</vt:lpstr>
      <vt:lpstr>Flood Insurance:</vt:lpstr>
      <vt:lpstr>What’s in a Policy?</vt:lpstr>
      <vt:lpstr>What’s Not?</vt:lpstr>
      <vt:lpstr>Homeowners Insurance Policy Scoring Tool</vt:lpstr>
      <vt:lpstr>Flood Insurance</vt:lpstr>
      <vt:lpstr>Flood Insurance</vt:lpstr>
      <vt:lpstr>Insurance Preparedness Checklist</vt:lpstr>
      <vt:lpstr>Insurance Claims Concerns</vt:lpstr>
      <vt:lpstr>How are Rates Determined?</vt:lpstr>
      <vt:lpstr>Mitigation Options and Insurance</vt:lpstr>
      <vt:lpstr>Louisiana Examples </vt:lpstr>
      <vt:lpstr>Preparedness and Recovery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Disaster Insurance</dc:title>
  <dc:creator>April Meehleder</dc:creator>
  <cp:lastModifiedBy>April Meehleder</cp:lastModifiedBy>
  <cp:revision>6</cp:revision>
  <dcterms:modified xsi:type="dcterms:W3CDTF">2023-08-17T21:38:58Z</dcterms:modified>
</cp:coreProperties>
</file>